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8" r:id="rId6"/>
    <p:sldId id="262" r:id="rId7"/>
    <p:sldId id="260" r:id="rId8"/>
    <p:sldId id="277" r:id="rId9"/>
    <p:sldId id="263" r:id="rId10"/>
    <p:sldId id="272" r:id="rId11"/>
    <p:sldId id="273" r:id="rId12"/>
    <p:sldId id="265" r:id="rId13"/>
    <p:sldId id="275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audio" Target="../media/audio16.wa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audio" Target="../media/audio15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3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Holiday Vocab 3</a:t>
            </a:r>
            <a:endParaRPr lang="en-GB" sz="6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/>
          <a:p>
            <a:r>
              <a:rPr lang="en-GB" sz="4400" dirty="0" smtClean="0"/>
              <a:t>Getting Away</a:t>
            </a:r>
          </a:p>
          <a:p>
            <a:r>
              <a:rPr lang="en-GB" sz="4400" dirty="0" smtClean="0"/>
              <a:t>with the Wandering Spanish Omelette</a:t>
            </a:r>
          </a:p>
          <a:p>
            <a:endParaRPr lang="en-GB" sz="4400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meward departure lounge by FamilyRalp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7161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Departure lounge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643306" y="500042"/>
            <a:ext cx="5143536" cy="1357322"/>
          </a:xfrm>
          <a:prstGeom prst="wedgeRoundRectCallout">
            <a:avLst>
              <a:gd name="adj1" fmla="val -72023"/>
              <a:gd name="adj2" fmla="val 17577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Abflughalle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10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ates by twicepix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592933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Boarding gate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357290" y="571480"/>
            <a:ext cx="5715040" cy="1571660"/>
          </a:xfrm>
          <a:prstGeom prst="wedgeRoundRectCallout">
            <a:avLst>
              <a:gd name="adj1" fmla="val -7352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Flugsteig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11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4071934" y="2428868"/>
            <a:ext cx="4786346" cy="1285884"/>
          </a:xfrm>
          <a:prstGeom prst="wedgeRoundRectCallout">
            <a:avLst>
              <a:gd name="adj1" fmla="val -7352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smtClean="0">
                <a:solidFill>
                  <a:schemeClr val="tx1"/>
                </a:solidFill>
              </a:rPr>
              <a:t>Gate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ndor Ferry Terminal Weymouth by boliston."/>
          <p:cNvPicPr>
            <a:picLocks noChangeAspect="1" noChangeArrowheads="1"/>
          </p:cNvPicPr>
          <p:nvPr/>
        </p:nvPicPr>
        <p:blipFill>
          <a:blip r:embed="rId3" cstate="print"/>
          <a:srcRect l="1504" t="6836" r="2256" b="202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Ferry terminal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142976" y="571480"/>
            <a:ext cx="5572164" cy="1357322"/>
          </a:xfrm>
          <a:prstGeom prst="wedgeRoundRectCallout">
            <a:avLst>
              <a:gd name="adj1" fmla="val -71745"/>
              <a:gd name="adj2" fmla="val 445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6000" b="1" dirty="0" smtClean="0">
                <a:solidFill>
                  <a:schemeClr val="tx1"/>
                </a:solidFill>
              </a:rPr>
              <a:t>der Fähranleger</a:t>
            </a:r>
          </a:p>
        </p:txBody>
      </p:sp>
      <p:pic>
        <p:nvPicPr>
          <p:cNvPr id="5" name="HandyHolidayVocab3-GettingAway 12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eny Tiny Barcelona Port by flashcurd."/>
          <p:cNvPicPr>
            <a:picLocks noChangeAspect="1" noChangeArrowheads="1"/>
          </p:cNvPicPr>
          <p:nvPr/>
        </p:nvPicPr>
        <p:blipFill>
          <a:blip r:embed="rId3" cstate="print"/>
          <a:srcRect t="21853" b="281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Port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714356"/>
            <a:ext cx="3429024" cy="1214470"/>
          </a:xfrm>
          <a:prstGeom prst="wedgeRoundRectCallout">
            <a:avLst>
              <a:gd name="adj1" fmla="val -3463"/>
              <a:gd name="adj2" fmla="val 1571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Hafen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13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frescos by saguay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84829"/>
            <a:ext cx="4643470" cy="4473171"/>
          </a:xfrm>
          <a:prstGeom prst="rect">
            <a:avLst/>
          </a:prstGeom>
        </p:spPr>
      </p:pic>
      <p:pic>
        <p:nvPicPr>
          <p:cNvPr id="8" name="Picture 7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143240" y="4929198"/>
            <a:ext cx="5715040" cy="1571636"/>
          </a:xfrm>
          <a:prstGeom prst="wedgeRoundRectCallout">
            <a:avLst>
              <a:gd name="adj1" fmla="val -61265"/>
              <a:gd name="adj2" fmla="val -538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love them all, they remind me of travelling.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HolidayVocab3-GettingAway 14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Teeny Tiny Barcelona Port by flashcurd."/>
          <p:cNvPicPr>
            <a:picLocks noChangeAspect="1" noChangeArrowheads="1"/>
          </p:cNvPicPr>
          <p:nvPr/>
        </p:nvPicPr>
        <p:blipFill>
          <a:blip r:embed="rId4" cstate="print"/>
          <a:srcRect t="21853" b="281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rainers drying in the Sun by Richard Beatson."/>
          <p:cNvPicPr>
            <a:picLocks noChangeAspect="1" noChangeArrowheads="1"/>
          </p:cNvPicPr>
          <p:nvPr/>
        </p:nvPicPr>
        <p:blipFill>
          <a:blip r:embed="rId3" cstate="print"/>
          <a:srcRect r="114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0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928662" y="5286388"/>
            <a:ext cx="6929486" cy="1500174"/>
          </a:xfrm>
          <a:prstGeom prst="wedgeRoundRectCallout">
            <a:avLst>
              <a:gd name="adj1" fmla="val 35567"/>
              <a:gd name="adj2" fmla="val -21173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When you travel you need to use some of the following.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HolidayVocab3-GettingAway 2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axi rank at Trinity Front Gate by chacrebleu."/>
          <p:cNvPicPr>
            <a:picLocks noChangeAspect="1" noChangeArrowheads="1"/>
          </p:cNvPicPr>
          <p:nvPr/>
        </p:nvPicPr>
        <p:blipFill>
          <a:blip r:embed="rId3" cstate="print"/>
          <a:srcRect t="18599" r="2290" b="260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Taxi rank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714744" y="928670"/>
            <a:ext cx="4786346" cy="1214470"/>
          </a:xfrm>
          <a:prstGeom prst="wedgeRoundRectCallout">
            <a:avLst>
              <a:gd name="adj1" fmla="val -149573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Taxistand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3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us Stop by BitBo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Bus stop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214678" y="571480"/>
            <a:ext cx="5929322" cy="1214470"/>
          </a:xfrm>
          <a:prstGeom prst="wedgeRoundRectCallout">
            <a:avLst>
              <a:gd name="adj1" fmla="val -36354"/>
              <a:gd name="adj2" fmla="val 1383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Bushaltestelle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4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ewcastle train station (air) - HDR by @ LaRsNoW @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6305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Train station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500166" y="714356"/>
            <a:ext cx="4643470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Bahnhof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5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77/366: Platform 2 by Magic Madzi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Platform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4071942"/>
            <a:ext cx="3357586" cy="1214470"/>
          </a:xfrm>
          <a:prstGeom prst="wedgeRoundRectCallout">
            <a:avLst>
              <a:gd name="adj1" fmla="val 56620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Gleis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6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ast day for the AC Transti Ticket Office at the Transbay Terminal in San Francisco by ACTransit.org."/>
          <p:cNvPicPr>
            <a:picLocks noChangeAspect="1" noChangeArrowheads="1"/>
          </p:cNvPicPr>
          <p:nvPr/>
        </p:nvPicPr>
        <p:blipFill>
          <a:blip r:embed="rId3" cstate="print"/>
          <a:srcRect r="5732"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Ticket office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76" y="357166"/>
            <a:ext cx="7786710" cy="1214470"/>
          </a:xfrm>
          <a:prstGeom prst="wedgeRoundRectCallout">
            <a:avLst>
              <a:gd name="adj1" fmla="val 24820"/>
              <a:gd name="adj2" fmla="val 17754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Fahrkartenschalter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7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ydney_Airport_Dash8_01 by snappED_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Airport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46" y="3714752"/>
            <a:ext cx="4786344" cy="1214470"/>
          </a:xfrm>
          <a:prstGeom prst="wedgeRoundRectCallout">
            <a:avLst>
              <a:gd name="adj1" fmla="val 73975"/>
              <a:gd name="adj2" fmla="val -3578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Flughafen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8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Waiting room by Photocapy."/>
          <p:cNvPicPr>
            <a:picLocks noChangeAspect="1" noChangeArrowheads="1"/>
          </p:cNvPicPr>
          <p:nvPr/>
        </p:nvPicPr>
        <p:blipFill>
          <a:blip r:embed="rId3" cstate="print"/>
          <a:srcRect t="60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Waiting room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928670"/>
            <a:ext cx="5214974" cy="1214446"/>
          </a:xfrm>
          <a:prstGeom prst="wedgeRoundRectCallout">
            <a:avLst>
              <a:gd name="adj1" fmla="val 31842"/>
              <a:gd name="adj2" fmla="val 15667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Warteraum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lidayVocab3-GettingAway 9.wav">
            <a:hlinkClick r:id="" action="ppaction://media"/>
          </p:cNvPr>
          <p:cNvPicPr>
            <a:picLocks noRot="1" noChangeAspect="1"/>
          </p:cNvPicPr>
          <p:nvPr>
            <a:wavAudioFile r:embed="rId1" name="HandyHolidayVocab3-GettingAway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81</Words>
  <Application>Microsoft Office PowerPoint</Application>
  <PresentationFormat>On-screen Show (4:3)</PresentationFormat>
  <Paragraphs>29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Holiday Vocab 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68</cp:revision>
  <dcterms:created xsi:type="dcterms:W3CDTF">2010-04-08T11:39:41Z</dcterms:created>
  <dcterms:modified xsi:type="dcterms:W3CDTF">2010-06-09T15:28:16Z</dcterms:modified>
</cp:coreProperties>
</file>