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70" r:id="rId5"/>
    <p:sldId id="268" r:id="rId6"/>
    <p:sldId id="262" r:id="rId7"/>
    <p:sldId id="260" r:id="rId8"/>
    <p:sldId id="277" r:id="rId9"/>
    <p:sldId id="263" r:id="rId10"/>
    <p:sldId id="264" r:id="rId11"/>
    <p:sldId id="272" r:id="rId12"/>
    <p:sldId id="273" r:id="rId13"/>
    <p:sldId id="265" r:id="rId14"/>
    <p:sldId id="278" r:id="rId15"/>
    <p:sldId id="269" r:id="rId16"/>
    <p:sldId id="271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>
        <p:scale>
          <a:sx n="46" d="100"/>
          <a:sy n="46" d="100"/>
        </p:scale>
        <p:origin x="-1260" y="-10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BF454-318D-4AEE-BD1E-DAFCBCC175B4}" type="datetimeFigureOut">
              <a:rPr lang="en-US" smtClean="0"/>
              <a:pPr/>
              <a:t>6/11/2010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8528-1F43-47DC-8EDD-6D9185D2EAA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BF454-318D-4AEE-BD1E-DAFCBCC175B4}" type="datetimeFigureOut">
              <a:rPr lang="en-US" smtClean="0"/>
              <a:pPr/>
              <a:t>6/11/2010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8528-1F43-47DC-8EDD-6D9185D2EAA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BF454-318D-4AEE-BD1E-DAFCBCC175B4}" type="datetimeFigureOut">
              <a:rPr lang="en-US" smtClean="0"/>
              <a:pPr/>
              <a:t>6/11/2010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8528-1F43-47DC-8EDD-6D9185D2EAA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BF454-318D-4AEE-BD1E-DAFCBCC175B4}" type="datetimeFigureOut">
              <a:rPr lang="en-US" smtClean="0"/>
              <a:pPr/>
              <a:t>6/11/2010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8528-1F43-47DC-8EDD-6D9185D2EAA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BF454-318D-4AEE-BD1E-DAFCBCC175B4}" type="datetimeFigureOut">
              <a:rPr lang="en-US" smtClean="0"/>
              <a:pPr/>
              <a:t>6/11/2010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8528-1F43-47DC-8EDD-6D9185D2EAA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BF454-318D-4AEE-BD1E-DAFCBCC175B4}" type="datetimeFigureOut">
              <a:rPr lang="en-US" smtClean="0"/>
              <a:pPr/>
              <a:t>6/11/2010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8528-1F43-47DC-8EDD-6D9185D2EAA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BF454-318D-4AEE-BD1E-DAFCBCC175B4}" type="datetimeFigureOut">
              <a:rPr lang="en-US" smtClean="0"/>
              <a:pPr/>
              <a:t>6/11/2010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8528-1F43-47DC-8EDD-6D9185D2EAA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BF454-318D-4AEE-BD1E-DAFCBCC175B4}" type="datetimeFigureOut">
              <a:rPr lang="en-US" smtClean="0"/>
              <a:pPr/>
              <a:t>6/11/2010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8528-1F43-47DC-8EDD-6D9185D2EAA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BF454-318D-4AEE-BD1E-DAFCBCC175B4}" type="datetimeFigureOut">
              <a:rPr lang="en-US" smtClean="0"/>
              <a:pPr/>
              <a:t>6/11/2010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8528-1F43-47DC-8EDD-6D9185D2EAA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BF454-318D-4AEE-BD1E-DAFCBCC175B4}" type="datetimeFigureOut">
              <a:rPr lang="en-US" smtClean="0"/>
              <a:pPr/>
              <a:t>6/11/2010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8528-1F43-47DC-8EDD-6D9185D2EAA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BF454-318D-4AEE-BD1E-DAFCBCC175B4}" type="datetimeFigureOut">
              <a:rPr lang="en-US" smtClean="0"/>
              <a:pPr/>
              <a:t>6/11/2010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8528-1F43-47DC-8EDD-6D9185D2EAA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1BF454-318D-4AEE-BD1E-DAFCBCC175B4}" type="datetimeFigureOut">
              <a:rPr lang="en-US" smtClean="0"/>
              <a:pPr/>
              <a:t>6/11/2010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1A8528-1F43-47DC-8EDD-6D9185D2EAA0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 advTm="700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0.wav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1.wav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2.wav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3.wav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4.wav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5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png"/><Relationship Id="rId18" Type="http://schemas.openxmlformats.org/officeDocument/2006/relationships/image" Target="../media/image33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36.pn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17" Type="http://schemas.openxmlformats.org/officeDocument/2006/relationships/image" Target="../media/image32.png"/><Relationship Id="rId2" Type="http://schemas.openxmlformats.org/officeDocument/2006/relationships/audio" Target="../media/audio17.wav"/><Relationship Id="rId16" Type="http://schemas.openxmlformats.org/officeDocument/2006/relationships/image" Target="../media/image31.png"/><Relationship Id="rId20" Type="http://schemas.openxmlformats.org/officeDocument/2006/relationships/image" Target="../media/image35.png"/><Relationship Id="rId1" Type="http://schemas.openxmlformats.org/officeDocument/2006/relationships/audio" Target="../media/audio16.wav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24" Type="http://schemas.openxmlformats.org/officeDocument/2006/relationships/image" Target="../media/image39.png"/><Relationship Id="rId5" Type="http://schemas.openxmlformats.org/officeDocument/2006/relationships/image" Target="../media/image3.png"/><Relationship Id="rId15" Type="http://schemas.openxmlformats.org/officeDocument/2006/relationships/image" Target="../media/image30.png"/><Relationship Id="rId23" Type="http://schemas.openxmlformats.org/officeDocument/2006/relationships/image" Target="../media/image38.png"/><Relationship Id="rId10" Type="http://schemas.openxmlformats.org/officeDocument/2006/relationships/image" Target="../media/image25.png"/><Relationship Id="rId19" Type="http://schemas.openxmlformats.org/officeDocument/2006/relationships/image" Target="../media/image34.png"/><Relationship Id="rId4" Type="http://schemas.openxmlformats.org/officeDocument/2006/relationships/image" Target="../media/image6.jpeg"/><Relationship Id="rId9" Type="http://schemas.openxmlformats.org/officeDocument/2006/relationships/image" Target="../media/image24.png"/><Relationship Id="rId14" Type="http://schemas.openxmlformats.org/officeDocument/2006/relationships/image" Target="../media/image29.png"/><Relationship Id="rId22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.wav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.wav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5.wav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6.wav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7.wav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8.wav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9.wav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sz="6000" dirty="0" smtClean="0"/>
              <a:t>Handy Holiday Vocab 4</a:t>
            </a:r>
            <a:endParaRPr lang="en-GB" sz="6000" dirty="0"/>
          </a:p>
        </p:txBody>
      </p:sp>
      <p:pic>
        <p:nvPicPr>
          <p:cNvPr id="4" name="start music.wav">
            <a:hlinkClick r:id="" action="ppaction://media"/>
          </p:cNvPr>
          <p:cNvPicPr>
            <a:picLocks noRot="1" noChangeAspect="1"/>
          </p:cNvPicPr>
          <p:nvPr>
            <a:wavAudioFile r:embed="rId1" name="start music.wav"/>
          </p:nvPr>
        </p:nvPicPr>
        <p:blipFill>
          <a:blip r:embed="rId3" cstate="print"/>
          <a:stretch>
            <a:fillRect/>
          </a:stretch>
        </p:blipFill>
        <p:spPr>
          <a:xfrm>
            <a:off x="8501090" y="6286520"/>
            <a:ext cx="304800" cy="304800"/>
          </a:xfrm>
          <a:prstGeom prst="rect">
            <a:avLst/>
          </a:prstGeom>
        </p:spPr>
      </p:pic>
      <p:sp>
        <p:nvSpPr>
          <p:cNvPr id="6" name="Subtitle 2"/>
          <p:cNvSpPr>
            <a:spLocks noGrp="1"/>
          </p:cNvSpPr>
          <p:nvPr>
            <p:ph type="subTitle" idx="1"/>
          </p:nvPr>
        </p:nvSpPr>
        <p:spPr>
          <a:xfrm>
            <a:off x="0" y="3886200"/>
            <a:ext cx="9144000" cy="1752600"/>
          </a:xfrm>
        </p:spPr>
        <p:txBody>
          <a:bodyPr>
            <a:normAutofit/>
          </a:bodyPr>
          <a:lstStyle/>
          <a:p>
            <a:r>
              <a:rPr lang="en-GB" sz="4400" dirty="0" smtClean="0"/>
              <a:t>Luggage</a:t>
            </a:r>
          </a:p>
          <a:p>
            <a:r>
              <a:rPr lang="en-GB" sz="4400" dirty="0" smtClean="0"/>
              <a:t>with the Wandering Spanish Omelette</a:t>
            </a:r>
          </a:p>
          <a:p>
            <a:endParaRPr lang="en-GB" sz="4400" dirty="0"/>
          </a:p>
        </p:txBody>
      </p:sp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lh6.ggpht.com/_veg6IaA_dIY/S6U1OPSk2jI/AAAAAAAAGcQ/obC4HxvKFSA/s512/_MG_122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-76200"/>
            <a:ext cx="9124363" cy="6076968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Sunglasses</a:t>
            </a:r>
          </a:p>
        </p:txBody>
      </p:sp>
      <p:sp>
        <p:nvSpPr>
          <p:cNvPr id="6" name="Rounded Rectangular Callout 5"/>
          <p:cNvSpPr/>
          <p:nvPr/>
        </p:nvSpPr>
        <p:spPr>
          <a:xfrm>
            <a:off x="71406" y="4429132"/>
            <a:ext cx="5500726" cy="1214470"/>
          </a:xfrm>
          <a:prstGeom prst="wedgeRoundRectCallout">
            <a:avLst>
              <a:gd name="adj1" fmla="val 66639"/>
              <a:gd name="adj2" fmla="val 57046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6000" b="1" dirty="0" smtClean="0">
                <a:solidFill>
                  <a:schemeClr val="tx1"/>
                </a:solidFill>
              </a:rPr>
              <a:t>die </a:t>
            </a:r>
            <a:r>
              <a:rPr lang="en-GB" sz="6000" b="1" dirty="0" err="1" smtClean="0">
                <a:solidFill>
                  <a:schemeClr val="tx1"/>
                </a:solidFill>
              </a:rPr>
              <a:t>Sonnenbrille</a:t>
            </a:r>
            <a:endParaRPr lang="en-GB" sz="6000" b="1" dirty="0" smtClean="0">
              <a:solidFill>
                <a:schemeClr val="tx1"/>
              </a:solidFill>
            </a:endParaRPr>
          </a:p>
        </p:txBody>
      </p:sp>
      <p:pic>
        <p:nvPicPr>
          <p:cNvPr id="7" name="HandyHolidayVocab 4 - Luggage 10.wav">
            <a:hlinkClick r:id="" action="ppaction://media"/>
          </p:cNvPr>
          <p:cNvPicPr>
            <a:picLocks noRot="1" noChangeAspect="1"/>
          </p:cNvPicPr>
          <p:nvPr>
            <a:wavAudioFile r:embed="rId1" name="HandyHolidayVocab 4 - Luggage 10.wav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4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Small child with sun-tan cream by salimfadhley."/>
          <p:cNvPicPr>
            <a:picLocks noChangeAspect="1" noChangeArrowheads="1"/>
          </p:cNvPicPr>
          <p:nvPr/>
        </p:nvPicPr>
        <p:blipFill>
          <a:blip r:embed="rId3" cstate="print"/>
          <a:srcRect t="17058" b="32189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Sun cream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3143240" y="4500570"/>
            <a:ext cx="6000760" cy="1214446"/>
          </a:xfrm>
          <a:prstGeom prst="wedgeRoundRectCallout">
            <a:avLst>
              <a:gd name="adj1" fmla="val -24360"/>
              <a:gd name="adj2" fmla="val -85701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6000" b="1" dirty="0" smtClean="0">
                <a:solidFill>
                  <a:schemeClr val="tx1"/>
                </a:solidFill>
              </a:rPr>
              <a:t>die </a:t>
            </a:r>
            <a:r>
              <a:rPr lang="en-GB" sz="6000" b="1" dirty="0" err="1" smtClean="0">
                <a:solidFill>
                  <a:schemeClr val="tx1"/>
                </a:solidFill>
              </a:rPr>
              <a:t>Sonnencreme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7" name="HandyHolidayVocab 4 - Luggage 11.wav">
            <a:hlinkClick r:id="" action="ppaction://media"/>
          </p:cNvPr>
          <p:cNvPicPr>
            <a:picLocks noRot="1" noChangeAspect="1"/>
          </p:cNvPicPr>
          <p:nvPr>
            <a:wavAudioFile r:embed="rId1" name="HandyHolidayVocab 4 - Luggage 11.wav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4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Generic Touchscreen MP3 Player by AngelaShupe.com."/>
          <p:cNvPicPr>
            <a:picLocks noChangeAspect="1" noChangeArrowheads="1"/>
          </p:cNvPicPr>
          <p:nvPr/>
        </p:nvPicPr>
        <p:blipFill>
          <a:blip r:embed="rId3" cstate="print"/>
          <a:srcRect t="21926" b="1492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MP3 player</a:t>
            </a:r>
          </a:p>
        </p:txBody>
      </p:sp>
      <p:sp>
        <p:nvSpPr>
          <p:cNvPr id="6" name="Rounded Rectangular Callout 5"/>
          <p:cNvSpPr/>
          <p:nvPr/>
        </p:nvSpPr>
        <p:spPr>
          <a:xfrm>
            <a:off x="714348" y="928670"/>
            <a:ext cx="5286412" cy="1214470"/>
          </a:xfrm>
          <a:prstGeom prst="wedgeRoundRectCallout">
            <a:avLst>
              <a:gd name="adj1" fmla="val -7352"/>
              <a:gd name="adj2" fmla="val 151447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6000" b="1" dirty="0" err="1" smtClean="0">
                <a:solidFill>
                  <a:schemeClr val="tx1"/>
                </a:solidFill>
              </a:rPr>
              <a:t>der</a:t>
            </a:r>
            <a:r>
              <a:rPr lang="en-GB" sz="6000" b="1" dirty="0" smtClean="0">
                <a:solidFill>
                  <a:schemeClr val="tx1"/>
                </a:solidFill>
              </a:rPr>
              <a:t> MP3-Player</a:t>
            </a:r>
          </a:p>
        </p:txBody>
      </p:sp>
      <p:pic>
        <p:nvPicPr>
          <p:cNvPr id="7" name="HandyHolidayVocab 4 - Luggage 12.wav">
            <a:hlinkClick r:id="" action="ppaction://media"/>
          </p:cNvPr>
          <p:cNvPicPr>
            <a:picLocks noRot="1" noChangeAspect="1"/>
          </p:cNvPicPr>
          <p:nvPr>
            <a:wavAudioFile r:embed="rId1" name="HandyHolidayVocab 4 - Luggage 12.wav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New &quot;Camera&quot;!  by Shermeee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886" cy="6072206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Camera</a:t>
            </a:r>
          </a:p>
        </p:txBody>
      </p:sp>
      <p:sp>
        <p:nvSpPr>
          <p:cNvPr id="6" name="Rounded Rectangular Callout 5"/>
          <p:cNvSpPr/>
          <p:nvPr/>
        </p:nvSpPr>
        <p:spPr>
          <a:xfrm>
            <a:off x="3571868" y="142852"/>
            <a:ext cx="5643602" cy="1143008"/>
          </a:xfrm>
          <a:prstGeom prst="wedgeRoundRectCallout">
            <a:avLst>
              <a:gd name="adj1" fmla="val -17208"/>
              <a:gd name="adj2" fmla="val 158673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6000" b="1" dirty="0" err="1" smtClean="0">
                <a:solidFill>
                  <a:schemeClr val="tx1"/>
                </a:solidFill>
              </a:rPr>
              <a:t>der</a:t>
            </a:r>
            <a:r>
              <a:rPr lang="en-GB" sz="6000" b="1" dirty="0" smtClean="0">
                <a:solidFill>
                  <a:schemeClr val="tx1"/>
                </a:solidFill>
              </a:rPr>
              <a:t> </a:t>
            </a:r>
            <a:r>
              <a:rPr lang="en-GB" sz="6000" b="1" dirty="0" err="1" smtClean="0">
                <a:solidFill>
                  <a:schemeClr val="tx1"/>
                </a:solidFill>
              </a:rPr>
              <a:t>Fotoapparat</a:t>
            </a:r>
            <a:endParaRPr lang="en-GB" sz="6000" b="1" dirty="0" smtClean="0">
              <a:solidFill>
                <a:schemeClr val="tx1"/>
              </a:solidFill>
            </a:endParaRPr>
          </a:p>
        </p:txBody>
      </p:sp>
      <p:pic>
        <p:nvPicPr>
          <p:cNvPr id="7" name="HandyHolidayVocab 4 - Luggage 13.wav">
            <a:hlinkClick r:id="" action="ppaction://media"/>
          </p:cNvPr>
          <p:cNvPicPr>
            <a:picLocks noRot="1" noChangeAspect="1"/>
          </p:cNvPicPr>
          <p:nvPr>
            <a:wavAudioFile r:embed="rId1" name="HandyHolidayVocab 4 - Luggage 13.wav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4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Show me the money by Piez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089906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…and of course money.</a:t>
            </a:r>
          </a:p>
        </p:txBody>
      </p:sp>
      <p:sp>
        <p:nvSpPr>
          <p:cNvPr id="6" name="Rounded Rectangular Callout 5"/>
          <p:cNvSpPr/>
          <p:nvPr/>
        </p:nvSpPr>
        <p:spPr>
          <a:xfrm>
            <a:off x="5500694" y="2786058"/>
            <a:ext cx="3571900" cy="2786082"/>
          </a:xfrm>
          <a:prstGeom prst="wedgeRoundRectCallout">
            <a:avLst>
              <a:gd name="adj1" fmla="val -68399"/>
              <a:gd name="adj2" fmla="val 1191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6000" b="1" dirty="0" smtClean="0">
                <a:solidFill>
                  <a:schemeClr val="tx1"/>
                </a:solidFill>
              </a:rPr>
              <a:t>…und </a:t>
            </a:r>
            <a:r>
              <a:rPr lang="de-DE" sz="6000" b="1" dirty="0" smtClean="0">
                <a:solidFill>
                  <a:schemeClr val="tx1"/>
                </a:solidFill>
              </a:rPr>
              <a:t>natürlich</a:t>
            </a:r>
            <a:r>
              <a:rPr lang="en-GB" sz="6000" b="1" dirty="0" smtClean="0">
                <a:solidFill>
                  <a:schemeClr val="tx1"/>
                </a:solidFill>
              </a:rPr>
              <a:t> das Geld.</a:t>
            </a:r>
          </a:p>
        </p:txBody>
      </p:sp>
      <p:pic>
        <p:nvPicPr>
          <p:cNvPr id="7" name="HandyHolidayVocab 4 - Luggage 14.wav">
            <a:hlinkClick r:id="" action="ppaction://media"/>
          </p:cNvPr>
          <p:cNvPicPr>
            <a:picLocks noRot="1" noChangeAspect="1"/>
          </p:cNvPicPr>
          <p:nvPr>
            <a:wavAudioFile r:embed="rId1" name="HandyHolidayVocab 4 - Luggage 14.wav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6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rawn Cocktail with Quail Eggs and Mary Rose Sauce by FotoosVanRobin."/>
          <p:cNvPicPr>
            <a:picLocks noChangeAspect="1" noChangeArrowheads="1"/>
          </p:cNvPicPr>
          <p:nvPr/>
        </p:nvPicPr>
        <p:blipFill>
          <a:blip r:embed="rId3" cstate="print"/>
          <a:srcRect t="13908" r="4478" b="2251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Rounded Rectangular Callout 5"/>
          <p:cNvSpPr/>
          <p:nvPr/>
        </p:nvSpPr>
        <p:spPr>
          <a:xfrm>
            <a:off x="2571736" y="1000108"/>
            <a:ext cx="6286544" cy="1714512"/>
          </a:xfrm>
          <a:prstGeom prst="wedgeRoundRectCallout">
            <a:avLst>
              <a:gd name="adj1" fmla="val -43477"/>
              <a:gd name="adj2" fmla="val 85572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smtClean="0">
                <a:solidFill>
                  <a:schemeClr val="tx1"/>
                </a:solidFill>
              </a:rPr>
              <a:t>All these things remind me that I need a holiday.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7" name="Picture 6" descr="angryparsnipface1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142908" y="3004191"/>
            <a:ext cx="4000528" cy="3853809"/>
          </a:xfrm>
          <a:prstGeom prst="rect">
            <a:avLst/>
          </a:prstGeom>
        </p:spPr>
      </p:pic>
      <p:pic>
        <p:nvPicPr>
          <p:cNvPr id="8" name="Picture 7" descr="angryparsnip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142908" y="3004191"/>
            <a:ext cx="4000528" cy="3853809"/>
          </a:xfrm>
          <a:prstGeom prst="rect">
            <a:avLst/>
          </a:prstGeom>
        </p:spPr>
      </p:pic>
      <p:pic>
        <p:nvPicPr>
          <p:cNvPr id="10" name="HandyHolidayVocab 4 - Luggage 15.wav">
            <a:hlinkClick r:id="" action="ppaction://media"/>
          </p:cNvPr>
          <p:cNvPicPr>
            <a:picLocks noRot="1" noChangeAspect="1"/>
          </p:cNvPicPr>
          <p:nvPr>
            <a:wavAudioFile r:embed="rId1" name="HandyHolidayVocab 4 - Luggage 15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09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7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700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14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6" descr="luggage by sun dazed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6" name="Picture 25" descr="spanishham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249322" y="428604"/>
            <a:ext cx="3895238" cy="375238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Join us again!</a:t>
            </a:r>
            <a:endParaRPr lang="en-GB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9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10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6" name="Picture 15" descr="mrcalmchop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4643438" y="-2786044"/>
            <a:ext cx="889579" cy="2786044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Rot="1" noChangeAspect="1"/>
          </p:cNvPicPr>
          <p:nvPr>
            <a:wavAudioFile r:embed="rId1" name="end music.wav"/>
          </p:nvPr>
        </p:nvPicPr>
        <p:blipFill>
          <a:blip r:embed="rId19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20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0" name="Picture 19" descr="mrcalmchop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43702" y="6858000"/>
            <a:ext cx="889579" cy="2786044"/>
          </a:xfrm>
          <a:prstGeom prst="rect">
            <a:avLst/>
          </a:prstGeom>
        </p:spPr>
      </p:pic>
      <p:pic>
        <p:nvPicPr>
          <p:cNvPr id="22" name="MSj03885360000[1].wav">
            <a:hlinkClick r:id="" action="ppaction://media"/>
          </p:cNvPr>
          <p:cNvPicPr>
            <a:picLocks noRot="1" noChangeAspect="1"/>
          </p:cNvPicPr>
          <p:nvPr>
            <a:wavAudioFile r:embed="rId2" name="MSj03885360000[1].wav"/>
          </p:nvPr>
        </p:nvPicPr>
        <p:blipFill>
          <a:blip r:embed="rId21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  <p:pic>
        <p:nvPicPr>
          <p:cNvPr id="25" name="Picture 24" descr="angrycarrotface.bmp"/>
          <p:cNvPicPr>
            <a:picLocks noChangeAspect="1"/>
          </p:cNvPicPr>
          <p:nvPr/>
        </p:nvPicPr>
        <p:blipFill>
          <a:blip r:embed="rId2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2844" y="-1700293"/>
            <a:ext cx="914397" cy="1583049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" y="-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" y="493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" y="493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4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397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34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" y="-733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6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" y="491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43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" y="503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5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6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2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4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5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72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3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74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492"/>
                                    </p:animMotion>
                                  </p:childTnLst>
                                </p:cTn>
                              </p:par>
                              <p:par>
                                <p:cTn id="75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83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4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3.61111E-6 7.40741E-7 C -0.08282 -0.00116 -0.16563 -0.00232 -0.22084 0.025 C -0.27605 0.05231 -0.31563 0.11435 -0.33125 0.16389 C -0.34688 0.21343 -0.33125 0.28009 -0.31493 0.32222 C -0.29844 0.36435 -0.25608 0.39907 -0.23264 0.41667 C -0.2092 0.43426 -0.20677 0.42546 -0.17396 0.42778 C -0.14098 0.43009 -0.0882 0.43032 -0.03525 0.43055 " pathEditMode="relative" rAng="0" ptsTypes="aaaaaaA">
                                      <p:cBhvr>
                                        <p:cTn id="85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3" y="216"/>
                                    </p:animMotion>
                                  </p:childTnLst>
                                </p:cTn>
                              </p:par>
                              <p:par>
                                <p:cTn id="86" presetID="8" presetClass="emph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Rot by="-10800000">
                                      <p:cBhvr>
                                        <p:cTn id="87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8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9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0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91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3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9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7" presetID="42" presetClass="path" presetSubtype="0" accel="50000" decel="50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3.61111E-6 -7.40741E-7 L -0.00121 1.53241 " pathEditMode="relative" rAng="0" ptsTypes="AA">
                                      <p:cBhvr>
                                        <p:cTn id="9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766"/>
                                    </p:animMotion>
                                  </p:childTnLst>
                                </p:cTn>
                              </p:par>
                              <p:par>
                                <p:cTn id="99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100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01" presetID="42" presetClass="path" presetSubtype="0" accel="50000" decel="50000" fill="hold" nodeType="withEffect">
                                  <p:stCondLst>
                                    <p:cond delay="6900"/>
                                  </p:stCondLst>
                                  <p:childTnLst>
                                    <p:animMotion origin="layout" path="M -3.61111E-6 7.40741E-7 L 0.00052 -1.51157 " pathEditMode="relative" rAng="0" ptsTypes="AA">
                                      <p:cBhvr>
                                        <p:cTn id="10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5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6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1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" y="-196"/>
                                    </p:animMotion>
                                  </p:childTnLst>
                                </p:cTn>
                              </p:par>
                              <p:par>
                                <p:cTn id="11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4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15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Neurons in the brain - illustration by Hljod.Huskona."/>
          <p:cNvPicPr>
            <a:picLocks noChangeAspect="1" noChangeArrowheads="1"/>
          </p:cNvPicPr>
          <p:nvPr/>
        </p:nvPicPr>
        <p:blipFill>
          <a:blip r:embed="rId3" cstate="print"/>
          <a:srcRect r="20061" b="9434"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pic>
        <p:nvPicPr>
          <p:cNvPr id="8" name="Picture 7" descr="angryparsnipface1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572132" y="0"/>
            <a:ext cx="4643470" cy="4473171"/>
          </a:xfrm>
          <a:prstGeom prst="rect">
            <a:avLst/>
          </a:prstGeom>
        </p:spPr>
      </p:pic>
      <p:pic>
        <p:nvPicPr>
          <p:cNvPr id="9" name="Picture 8" descr="angryparsnip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572132" y="0"/>
            <a:ext cx="4643470" cy="4473171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285720" y="2786058"/>
            <a:ext cx="5786449" cy="1714512"/>
          </a:xfrm>
          <a:prstGeom prst="wedgeRoundRectCallout">
            <a:avLst>
              <a:gd name="adj1" fmla="val 60781"/>
              <a:gd name="adj2" fmla="val -66551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When you travel don’t forget to take your...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11" name="HandyHolidayVocab 4 - Luggage 2.wav">
            <a:hlinkClick r:id="" action="ppaction://media"/>
          </p:cNvPr>
          <p:cNvPicPr>
            <a:picLocks noRot="1" noChangeAspect="1"/>
          </p:cNvPicPr>
          <p:nvPr>
            <a:wavAudioFile r:embed="rId1" name="HandyHolidayVocab 4 - Luggage 2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59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7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2" name="Picture 6" descr="luggage by sun dazed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Luggage</a:t>
            </a:r>
          </a:p>
        </p:txBody>
      </p:sp>
      <p:sp>
        <p:nvSpPr>
          <p:cNvPr id="6" name="Rounded Rectangular Callout 5"/>
          <p:cNvSpPr/>
          <p:nvPr/>
        </p:nvSpPr>
        <p:spPr>
          <a:xfrm>
            <a:off x="3714744" y="928670"/>
            <a:ext cx="5000660" cy="1214470"/>
          </a:xfrm>
          <a:prstGeom prst="wedgeRoundRectCallout">
            <a:avLst>
              <a:gd name="adj1" fmla="val -160551"/>
              <a:gd name="adj2" fmla="val -100097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de-DE" sz="6000" b="1" dirty="0" smtClean="0">
                <a:solidFill>
                  <a:schemeClr val="tx1"/>
                </a:solidFill>
              </a:rPr>
              <a:t>das Gepäck</a:t>
            </a:r>
          </a:p>
        </p:txBody>
      </p:sp>
      <p:pic>
        <p:nvPicPr>
          <p:cNvPr id="10" name="HandyHolidayVocab 4 - Luggage 3.wav">
            <a:hlinkClick r:id="" action="ppaction://media"/>
          </p:cNvPr>
          <p:cNvPicPr>
            <a:picLocks noRot="1" noChangeAspect="1"/>
          </p:cNvPicPr>
          <p:nvPr>
            <a:wavAudioFile r:embed="rId1" name="HandyHolidayVocab 4 - Luggage 3.wav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0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armiter Antiques Southsea Luggage by geishaboy500."/>
          <p:cNvPicPr>
            <a:picLocks noChangeAspect="1" noChangeArrowheads="1"/>
          </p:cNvPicPr>
          <p:nvPr/>
        </p:nvPicPr>
        <p:blipFill>
          <a:blip r:embed="rId3" cstate="print"/>
          <a:srcRect t="4137" b="4621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Suit case</a:t>
            </a:r>
          </a:p>
        </p:txBody>
      </p:sp>
      <p:sp>
        <p:nvSpPr>
          <p:cNvPr id="6" name="Rounded Rectangular Callout 5"/>
          <p:cNvSpPr/>
          <p:nvPr/>
        </p:nvSpPr>
        <p:spPr>
          <a:xfrm>
            <a:off x="1857356" y="857232"/>
            <a:ext cx="4143404" cy="1214470"/>
          </a:xfrm>
          <a:prstGeom prst="wedgeRoundRectCallout">
            <a:avLst>
              <a:gd name="adj1" fmla="val -7352"/>
              <a:gd name="adj2" fmla="val 136759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6000" b="1" dirty="0" err="1" smtClean="0">
                <a:solidFill>
                  <a:schemeClr val="tx1"/>
                </a:solidFill>
              </a:rPr>
              <a:t>der</a:t>
            </a:r>
            <a:r>
              <a:rPr lang="en-GB" sz="6000" b="1" dirty="0" smtClean="0">
                <a:solidFill>
                  <a:schemeClr val="tx1"/>
                </a:solidFill>
              </a:rPr>
              <a:t> </a:t>
            </a:r>
            <a:r>
              <a:rPr lang="en-GB" sz="6000" b="1" dirty="0" err="1" smtClean="0">
                <a:solidFill>
                  <a:schemeClr val="tx1"/>
                </a:solidFill>
              </a:rPr>
              <a:t>Koffer</a:t>
            </a:r>
            <a:endParaRPr lang="en-GB" sz="6000" b="1" dirty="0" smtClean="0">
              <a:solidFill>
                <a:schemeClr val="tx1"/>
              </a:solidFill>
            </a:endParaRPr>
          </a:p>
        </p:txBody>
      </p:sp>
      <p:pic>
        <p:nvPicPr>
          <p:cNvPr id="7" name="HandyHolidayVocab 4 - Luggage 4.wav">
            <a:hlinkClick r:id="" action="ppaction://media"/>
          </p:cNvPr>
          <p:cNvPicPr>
            <a:picLocks noRot="1" noChangeAspect="1"/>
          </p:cNvPicPr>
          <p:nvPr>
            <a:wavAudioFile r:embed="rId1" name="HandyHolidayVocab 4 - Luggage 4.wav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1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DR Fahrkartenautomat. Deutsche Reichsbahn ticket issueing machine,  July 1993  Leipzig. by sludgegulper."/>
          <p:cNvPicPr>
            <a:picLocks noChangeAspect="1" noChangeArrowheads="1"/>
          </p:cNvPicPr>
          <p:nvPr/>
        </p:nvPicPr>
        <p:blipFill>
          <a:blip r:embed="rId3" cstate="print"/>
          <a:srcRect t="16906" b="3279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Tickets</a:t>
            </a:r>
          </a:p>
        </p:txBody>
      </p:sp>
      <p:sp>
        <p:nvSpPr>
          <p:cNvPr id="6" name="Rounded Rectangular Callout 5"/>
          <p:cNvSpPr/>
          <p:nvPr/>
        </p:nvSpPr>
        <p:spPr>
          <a:xfrm>
            <a:off x="3786182" y="3143248"/>
            <a:ext cx="5357818" cy="1214470"/>
          </a:xfrm>
          <a:prstGeom prst="wedgeRoundRectCallout">
            <a:avLst>
              <a:gd name="adj1" fmla="val 1632"/>
              <a:gd name="adj2" fmla="val -137031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6000" b="1" dirty="0" smtClean="0">
                <a:solidFill>
                  <a:schemeClr val="tx1"/>
                </a:solidFill>
              </a:rPr>
              <a:t>die </a:t>
            </a:r>
            <a:r>
              <a:rPr lang="en-GB" sz="6000" b="1" dirty="0" err="1" smtClean="0">
                <a:solidFill>
                  <a:schemeClr val="tx1"/>
                </a:solidFill>
              </a:rPr>
              <a:t>Fahrkarten</a:t>
            </a:r>
            <a:endParaRPr lang="en-GB" sz="6000" b="1" dirty="0" smtClean="0">
              <a:solidFill>
                <a:schemeClr val="tx1"/>
              </a:solidFill>
            </a:endParaRPr>
          </a:p>
        </p:txBody>
      </p:sp>
      <p:pic>
        <p:nvPicPr>
          <p:cNvPr id="7" name="HandyHolidayVocab 4 - Luggage 5.wav">
            <a:hlinkClick r:id="" action="ppaction://media"/>
          </p:cNvPr>
          <p:cNvPicPr>
            <a:picLocks noRot="1" noChangeAspect="1"/>
          </p:cNvPicPr>
          <p:nvPr>
            <a:wavAudioFile r:embed="rId1" name="HandyHolidayVocab 4 - Luggage 5.wav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0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 descr="Mapa Open Source 2009 by arrayexception."/>
          <p:cNvPicPr>
            <a:picLocks noChangeAspect="1" noChangeArrowheads="1"/>
          </p:cNvPicPr>
          <p:nvPr/>
        </p:nvPicPr>
        <p:blipFill>
          <a:blip r:embed="rId3" cstate="print"/>
          <a:srcRect l="12429" t="12371" r="15258"/>
          <a:stretch>
            <a:fillRect/>
          </a:stretch>
        </p:blipFill>
        <p:spPr bwMode="auto">
          <a:xfrm>
            <a:off x="0" y="0"/>
            <a:ext cx="9144000" cy="6072206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Map</a:t>
            </a:r>
          </a:p>
        </p:txBody>
      </p:sp>
      <p:sp>
        <p:nvSpPr>
          <p:cNvPr id="6" name="Rounded Rectangular Callout 5"/>
          <p:cNvSpPr/>
          <p:nvPr/>
        </p:nvSpPr>
        <p:spPr>
          <a:xfrm>
            <a:off x="2857488" y="4214818"/>
            <a:ext cx="4786346" cy="1214470"/>
          </a:xfrm>
          <a:prstGeom prst="wedgeRoundRectCallout">
            <a:avLst>
              <a:gd name="adj1" fmla="val 74171"/>
              <a:gd name="adj2" fmla="val 49061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6000" b="1" dirty="0" smtClean="0">
                <a:solidFill>
                  <a:schemeClr val="tx1"/>
                </a:solidFill>
              </a:rPr>
              <a:t>die </a:t>
            </a:r>
            <a:r>
              <a:rPr lang="en-GB" sz="6000" b="1" dirty="0" err="1" smtClean="0">
                <a:solidFill>
                  <a:schemeClr val="tx1"/>
                </a:solidFill>
              </a:rPr>
              <a:t>Landkarte</a:t>
            </a:r>
            <a:endParaRPr lang="en-GB" sz="6000" b="1" dirty="0" smtClean="0">
              <a:solidFill>
                <a:schemeClr val="tx1"/>
              </a:solidFill>
            </a:endParaRPr>
          </a:p>
        </p:txBody>
      </p:sp>
      <p:pic>
        <p:nvPicPr>
          <p:cNvPr id="7" name="HandyHolidayVocab 4 - Luggage 6.wav">
            <a:hlinkClick r:id="" action="ppaction://media"/>
          </p:cNvPr>
          <p:cNvPicPr>
            <a:picLocks noRot="1" noChangeAspect="1"/>
          </p:cNvPicPr>
          <p:nvPr>
            <a:wavAudioFile r:embed="rId1" name="HandyHolidayVocab 4 - Luggage 6.wav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4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First Hill Streetcar Map by Oran Viriyincy."/>
          <p:cNvPicPr>
            <a:picLocks noChangeAspect="1" noChangeArrowheads="1"/>
          </p:cNvPicPr>
          <p:nvPr/>
        </p:nvPicPr>
        <p:blipFill>
          <a:blip r:embed="rId3" cstate="print"/>
          <a:srcRect t="15254" b="339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Map of the city</a:t>
            </a:r>
          </a:p>
        </p:txBody>
      </p:sp>
      <p:sp>
        <p:nvSpPr>
          <p:cNvPr id="6" name="Rounded Rectangular Callout 5"/>
          <p:cNvSpPr/>
          <p:nvPr/>
        </p:nvSpPr>
        <p:spPr>
          <a:xfrm>
            <a:off x="285720" y="357166"/>
            <a:ext cx="5000660" cy="1214470"/>
          </a:xfrm>
          <a:prstGeom prst="wedgeRoundRectCallout">
            <a:avLst>
              <a:gd name="adj1" fmla="val 29029"/>
              <a:gd name="adj2" fmla="val 87991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6000" b="1" dirty="0" err="1" smtClean="0">
                <a:solidFill>
                  <a:schemeClr val="tx1"/>
                </a:solidFill>
              </a:rPr>
              <a:t>der</a:t>
            </a:r>
            <a:r>
              <a:rPr lang="en-GB" sz="6000" b="1" dirty="0" smtClean="0">
                <a:solidFill>
                  <a:schemeClr val="tx1"/>
                </a:solidFill>
              </a:rPr>
              <a:t> </a:t>
            </a:r>
            <a:r>
              <a:rPr lang="en-GB" sz="6000" b="1" dirty="0" err="1" smtClean="0">
                <a:solidFill>
                  <a:schemeClr val="tx1"/>
                </a:solidFill>
              </a:rPr>
              <a:t>Stadtplan</a:t>
            </a:r>
            <a:endParaRPr lang="en-GB" sz="6000" b="1" dirty="0" smtClean="0">
              <a:solidFill>
                <a:schemeClr val="tx1"/>
              </a:solidFill>
            </a:endParaRPr>
          </a:p>
        </p:txBody>
      </p:sp>
      <p:pic>
        <p:nvPicPr>
          <p:cNvPr id="7" name="HandyHolidayVocab 4 - Luggage 7.wav">
            <a:hlinkClick r:id="" action="ppaction://media"/>
          </p:cNvPr>
          <p:cNvPicPr>
            <a:picLocks noRot="1" noChangeAspect="1"/>
          </p:cNvPicPr>
          <p:nvPr>
            <a:wavAudioFile r:embed="rId1" name="HandyHolidayVocab 4 - Luggage 7.wav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0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Toothbrush Dreams by ingridtaylar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Toothbrush</a:t>
            </a:r>
          </a:p>
        </p:txBody>
      </p:sp>
      <p:sp>
        <p:nvSpPr>
          <p:cNvPr id="6" name="Rounded Rectangular Callout 5"/>
          <p:cNvSpPr/>
          <p:nvPr/>
        </p:nvSpPr>
        <p:spPr>
          <a:xfrm>
            <a:off x="3071802" y="285728"/>
            <a:ext cx="5357880" cy="1214470"/>
          </a:xfrm>
          <a:prstGeom prst="wedgeRoundRectCallout">
            <a:avLst>
              <a:gd name="adj1" fmla="val -126477"/>
              <a:gd name="adj2" fmla="val 47492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de-DE" sz="6000" b="1" dirty="0" smtClean="0">
                <a:solidFill>
                  <a:schemeClr val="tx1"/>
                </a:solidFill>
              </a:rPr>
              <a:t>die Zahnbürste</a:t>
            </a:r>
          </a:p>
        </p:txBody>
      </p:sp>
      <p:pic>
        <p:nvPicPr>
          <p:cNvPr id="7" name="HandyHolidayVocab 4 - Luggage 8.wav">
            <a:hlinkClick r:id="" action="ppaction://media"/>
          </p:cNvPr>
          <p:cNvPicPr>
            <a:picLocks noRot="1" noChangeAspect="1"/>
          </p:cNvPicPr>
          <p:nvPr>
            <a:wavAudioFile r:embed="rId1" name="HandyHolidayVocab 4 - Luggage 8.wav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4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lothes by Sean's Camera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126482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Clothes</a:t>
            </a:r>
          </a:p>
        </p:txBody>
      </p:sp>
      <p:sp>
        <p:nvSpPr>
          <p:cNvPr id="6" name="Rounded Rectangular Callout 5"/>
          <p:cNvSpPr/>
          <p:nvPr/>
        </p:nvSpPr>
        <p:spPr>
          <a:xfrm>
            <a:off x="3714744" y="4214818"/>
            <a:ext cx="4714908" cy="1214470"/>
          </a:xfrm>
          <a:prstGeom prst="wedgeRoundRectCallout">
            <a:avLst>
              <a:gd name="adj1" fmla="val -29231"/>
              <a:gd name="adj2" fmla="val -134178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6000" b="1" dirty="0" smtClean="0">
                <a:solidFill>
                  <a:schemeClr val="tx1"/>
                </a:solidFill>
              </a:rPr>
              <a:t>die </a:t>
            </a:r>
            <a:r>
              <a:rPr lang="en-GB" sz="6000" b="1" dirty="0" err="1" smtClean="0">
                <a:solidFill>
                  <a:schemeClr val="tx1"/>
                </a:solidFill>
              </a:rPr>
              <a:t>Kleidung</a:t>
            </a:r>
            <a:endParaRPr lang="en-GB" sz="6000" b="1" dirty="0" smtClean="0">
              <a:solidFill>
                <a:schemeClr val="tx1"/>
              </a:solidFill>
            </a:endParaRPr>
          </a:p>
        </p:txBody>
      </p:sp>
      <p:pic>
        <p:nvPicPr>
          <p:cNvPr id="7" name="HandyHolidayVocab 4 - Luggage 9.wav">
            <a:hlinkClick r:id="" action="ppaction://media"/>
          </p:cNvPr>
          <p:cNvPicPr>
            <a:picLocks noRot="1" noChangeAspect="1"/>
          </p:cNvPicPr>
          <p:nvPr>
            <a:wavAudioFile r:embed="rId1" name="HandyHolidayVocab 4 - Luggage 9.wav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1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548</TotalTime>
  <Words>85</Words>
  <Application>Microsoft Office PowerPoint</Application>
  <PresentationFormat>On-screen Show (4:3)</PresentationFormat>
  <Paragraphs>30</Paragraphs>
  <Slides>16</Slides>
  <Notes>0</Notes>
  <HiddenSlides>0</HiddenSlides>
  <MMClips>17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Handy Holiday Vocab 4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Join us again!</vt:lpstr>
    </vt:vector>
  </TitlesOfParts>
  <Company>Newcastle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Handy School Vocab _</dc:title>
  <dc:creator>nim22</dc:creator>
  <cp:lastModifiedBy>David Wilson</cp:lastModifiedBy>
  <cp:revision>70</cp:revision>
  <dcterms:created xsi:type="dcterms:W3CDTF">2010-04-08T11:39:41Z</dcterms:created>
  <dcterms:modified xsi:type="dcterms:W3CDTF">2010-06-11T14:20:39Z</dcterms:modified>
</cp:coreProperties>
</file>