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2" r:id="rId6"/>
    <p:sldId id="268" r:id="rId7"/>
    <p:sldId id="278" r:id="rId8"/>
    <p:sldId id="279" r:id="rId9"/>
    <p:sldId id="282" r:id="rId10"/>
    <p:sldId id="277" r:id="rId11"/>
    <p:sldId id="263" r:id="rId12"/>
    <p:sldId id="264" r:id="rId13"/>
    <p:sldId id="281" r:id="rId14"/>
    <p:sldId id="260" r:id="rId15"/>
    <p:sldId id="284" r:id="rId16"/>
    <p:sldId id="283" r:id="rId17"/>
    <p:sldId id="285" r:id="rId18"/>
    <p:sldId id="26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46" d="100"/>
          <a:sy n="46" d="100"/>
        </p:scale>
        <p:origin x="-1260" y="-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20.wav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audio" Target="../media/audio19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5" Type="http://schemas.openxmlformats.org/officeDocument/2006/relationships/image" Target="../media/image3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20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Holiday Vocab 5</a:t>
            </a:r>
            <a:endParaRPr lang="en-GB" sz="6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/>
          </a:bodyPr>
          <a:lstStyle/>
          <a:p>
            <a:r>
              <a:rPr lang="en-GB" sz="4400" dirty="0" smtClean="0"/>
              <a:t>Destinations</a:t>
            </a:r>
          </a:p>
          <a:p>
            <a:r>
              <a:rPr lang="en-GB" sz="4400" dirty="0" smtClean="0"/>
              <a:t>with the Wandering Spanish Omelette</a:t>
            </a:r>
          </a:p>
          <a:p>
            <a:endParaRPr lang="en-GB" sz="4400" dirty="0"/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farm4.static.flickr.com/3025/2593626218_4daee328d3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room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429062" y="285728"/>
            <a:ext cx="4714938" cy="1214470"/>
          </a:xfrm>
          <a:prstGeom prst="wedgeRoundRectCallout">
            <a:avLst>
              <a:gd name="adj1" fmla="val -154016"/>
              <a:gd name="adj2" fmla="val 457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Zimmer</a:t>
            </a:r>
          </a:p>
        </p:txBody>
      </p:sp>
      <p:pic>
        <p:nvPicPr>
          <p:cNvPr id="5" name="HandyHolidayVocab5 - Destinations -10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0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://farm1.static.flickr.com/177/391439385_1acf5ccd37_b.jpg"/>
          <p:cNvPicPr>
            <a:picLocks noChangeAspect="1" noChangeArrowheads="1"/>
          </p:cNvPicPr>
          <p:nvPr/>
        </p:nvPicPr>
        <p:blipFill>
          <a:blip r:embed="rId3" cstate="print"/>
          <a:srcRect t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Single bed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00430" y="4214818"/>
            <a:ext cx="4929222" cy="1214470"/>
          </a:xfrm>
          <a:prstGeom prst="wedgeRoundRectCallout">
            <a:avLst>
              <a:gd name="adj1" fmla="val -78156"/>
              <a:gd name="adj2" fmla="val -19578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Einzelbett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11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1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arm4.static.flickr.com/3436/3259012169_eed21ec423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516136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Double bed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4429132"/>
            <a:ext cx="5857916" cy="1214470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Doppelbett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12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2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arm3.static.flickr.com/2686/4141300922_cf7fc4549a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Air conditioning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642918"/>
            <a:ext cx="7000924" cy="1428760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Klimaanlage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13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arm3.static.flickr.com/2605/3996358758_8e1aa9fc87_b.jpg"/>
          <p:cNvPicPr>
            <a:picLocks noChangeAspect="1" noChangeArrowheads="1"/>
          </p:cNvPicPr>
          <p:nvPr/>
        </p:nvPicPr>
        <p:blipFill>
          <a:blip r:embed="rId3" cstate="print"/>
          <a:srcRect r="6250"/>
          <a:stretch>
            <a:fillRect/>
          </a:stretch>
        </p:blipFill>
        <p:spPr bwMode="auto">
          <a:xfrm>
            <a:off x="0" y="0"/>
            <a:ext cx="9144000" cy="652462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swimming pool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357166"/>
            <a:ext cx="7072362" cy="1214470"/>
          </a:xfrm>
          <a:prstGeom prst="wedgeRoundRectCallout">
            <a:avLst>
              <a:gd name="adj1" fmla="val 50223"/>
              <a:gd name="adj2" fmla="val 897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Schwimmbecken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14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4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arm1.static.flickr.com/85/210386839_2bb40ee770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 balcony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642918"/>
            <a:ext cx="4929222" cy="1357322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Balkon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15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5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arm4.static.flickr.com/3508/3255530190_e07316b510_b.jpg"/>
          <p:cNvPicPr>
            <a:picLocks noChangeAspect="1" noChangeArrowheads="1"/>
          </p:cNvPicPr>
          <p:nvPr/>
        </p:nvPicPr>
        <p:blipFill>
          <a:blip r:embed="rId3" cstate="print"/>
          <a:srcRect t="12500" b="12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sea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14282" y="642918"/>
            <a:ext cx="4429156" cy="1357322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Meer</a:t>
            </a:r>
          </a:p>
        </p:txBody>
      </p:sp>
      <p:pic>
        <p:nvPicPr>
          <p:cNvPr id="5" name="HandyHolidayVocab5 - Destinations - 16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 16.wav"/>
          </p:nvPr>
        </p:nvPicPr>
        <p:blipFill>
          <a:blip r:embed="rId4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2.static.flickr.com/1203/1185107429_1b8afa4955_o.jpg"/>
          <p:cNvPicPr>
            <a:picLocks noChangeAspect="1" noChangeArrowheads="1"/>
          </p:cNvPicPr>
          <p:nvPr/>
        </p:nvPicPr>
        <p:blipFill>
          <a:blip r:embed="rId3" cstate="print"/>
          <a:srcRect r="3904"/>
          <a:stretch>
            <a:fillRect/>
          </a:stretch>
        </p:blipFill>
        <p:spPr bwMode="auto">
          <a:xfrm>
            <a:off x="0" y="0"/>
            <a:ext cx="9144000" cy="585787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beach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214414" y="642918"/>
            <a:ext cx="3929090" cy="1428760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Strand</a:t>
            </a:r>
          </a:p>
        </p:txBody>
      </p:sp>
      <p:pic>
        <p:nvPicPr>
          <p:cNvPr id="5" name="HandyHolidayVocab5 - Destinations - 17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 17.wav"/>
          </p:nvPr>
        </p:nvPicPr>
        <p:blipFill>
          <a:blip r:embed="rId4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farm4.static.flickr.com/3183/3101367249_ce3a4322e3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2571736" y="1000108"/>
            <a:ext cx="4857784" cy="1143008"/>
          </a:xfrm>
          <a:prstGeom prst="wedgeRoundRectCallout">
            <a:avLst>
              <a:gd name="adj1" fmla="val -31071"/>
              <a:gd name="adj2" fmla="val 18193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Are we there yet?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3004191"/>
            <a:ext cx="4000528" cy="3853809"/>
          </a:xfrm>
          <a:prstGeom prst="rect">
            <a:avLst/>
          </a:prstGeom>
        </p:spPr>
      </p:pic>
      <p:pic>
        <p:nvPicPr>
          <p:cNvPr id="8" name="Picture 7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42908" y="3004191"/>
            <a:ext cx="4000528" cy="3853809"/>
          </a:xfrm>
          <a:prstGeom prst="rect">
            <a:avLst/>
          </a:prstGeom>
        </p:spPr>
      </p:pic>
      <p:pic>
        <p:nvPicPr>
          <p:cNvPr id="9" name="HandyHolidayVocab5 - Destinations -18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18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4.static.flickr.com/3183/3101367249_ce3a4322e3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arm4.static.flickr.com/3039/2916156536_d7a7851423_b.jpg"/>
          <p:cNvPicPr>
            <a:picLocks noChangeAspect="1" noChangeArrowheads="1"/>
          </p:cNvPicPr>
          <p:nvPr/>
        </p:nvPicPr>
        <p:blipFill>
          <a:blip r:embed="rId3" cstate="print"/>
          <a:srcRect l="6948" r="41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pic>
        <p:nvPicPr>
          <p:cNvPr id="9" name="Picture 8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283" y="285728"/>
            <a:ext cx="5572164" cy="1143008"/>
          </a:xfrm>
          <a:prstGeom prst="wedgeRoundRectCallout">
            <a:avLst>
              <a:gd name="adj1" fmla="val 47977"/>
              <a:gd name="adj2" fmla="val 1061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Well, we are almost at...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HandyHolidayVocab5 - Destinations -2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2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arm4.static.flickr.com/3326/3202281339_ca28be76d2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28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destination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3143248"/>
            <a:ext cx="4143404" cy="1928826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Ziel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3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farm4.static.flickr.com/3216/2783436159_6bde008946_b.jpg"/>
          <p:cNvPicPr>
            <a:picLocks noChangeAspect="1" noChangeArrowheads="1"/>
          </p:cNvPicPr>
          <p:nvPr/>
        </p:nvPicPr>
        <p:blipFill>
          <a:blip r:embed="rId3" cstate="print"/>
          <a:srcRect l="9270" t="9664"/>
          <a:stretch>
            <a:fillRect/>
          </a:stretch>
        </p:blipFill>
        <p:spPr bwMode="auto">
          <a:xfrm>
            <a:off x="0" y="0"/>
            <a:ext cx="9144000" cy="601024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island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3929066"/>
            <a:ext cx="4000528" cy="1214470"/>
          </a:xfrm>
          <a:prstGeom prst="wedgeRoundRectCallout">
            <a:avLst>
              <a:gd name="adj1" fmla="val 54466"/>
              <a:gd name="adj2" fmla="val -22943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Insel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4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farm5.static.flickr.com/4045/4550243343_163df4aec7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09004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resort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786050" y="4214818"/>
            <a:ext cx="4857784" cy="1214470"/>
          </a:xfrm>
          <a:prstGeom prst="wedgeRoundRectCallout">
            <a:avLst>
              <a:gd name="adj1" fmla="val 82855"/>
              <a:gd name="adj2" fmla="val 4563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Ferienort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5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5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farm3.static.flickr.com/2648/4142238787_060032f7d0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116838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hotel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6216" y="4500570"/>
            <a:ext cx="4071998" cy="1214470"/>
          </a:xfrm>
          <a:prstGeom prst="wedgeRoundRectCallout">
            <a:avLst>
              <a:gd name="adj1" fmla="val 1632"/>
              <a:gd name="adj2" fmla="val -1370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Hotel</a:t>
            </a:r>
          </a:p>
        </p:txBody>
      </p:sp>
      <p:pic>
        <p:nvPicPr>
          <p:cNvPr id="5" name="HandyHolidayVocab5 - Destinations -6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arm4.static.flickr.com/3039/2916156536_d7a7851423_b.jpg"/>
          <p:cNvPicPr>
            <a:picLocks noChangeAspect="1" noChangeArrowheads="1"/>
          </p:cNvPicPr>
          <p:nvPr/>
        </p:nvPicPr>
        <p:blipFill>
          <a:blip r:embed="rId3" cstate="print"/>
          <a:srcRect l="6948" r="41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pic>
        <p:nvPicPr>
          <p:cNvPr id="9" name="Picture 8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0"/>
            <a:ext cx="4643470" cy="447317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3" y="714356"/>
            <a:ext cx="4714909" cy="1143008"/>
          </a:xfrm>
          <a:prstGeom prst="wedgeRoundRectCallout">
            <a:avLst>
              <a:gd name="adj1" fmla="val 59018"/>
              <a:gd name="adj2" fmla="val 9526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…and then there is…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HolidayVocab5 - Destinations -7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7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2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farm2.static.flickr.com/1290/1410949141_caf3ef1df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6338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reception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285852" y="642918"/>
            <a:ext cx="5929354" cy="1857388"/>
          </a:xfrm>
          <a:prstGeom prst="wedgeRoundRectCallout">
            <a:avLst>
              <a:gd name="adj1" fmla="val 71047"/>
              <a:gd name="adj2" fmla="val 502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Rezeption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Empfang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8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8.wav"/>
          </p:nvPr>
        </p:nvPicPr>
        <p:blipFill>
          <a:blip r:embed="rId4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farm4.static.flickr.com/3469/3772276781_e93b6ca3fb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0848" y="0"/>
            <a:ext cx="9184848" cy="614364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The receptionist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4143380"/>
            <a:ext cx="7429552" cy="1285884"/>
          </a:xfrm>
          <a:prstGeom prst="wedgeRoundRectCallout">
            <a:avLst>
              <a:gd name="adj1" fmla="val 55510"/>
              <a:gd name="adj2" fmla="val -13057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Empfangsdame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HolidayVocab5 - Destinations -9.wav">
            <a:hlinkClick r:id="" action="ppaction://media"/>
          </p:cNvPr>
          <p:cNvPicPr>
            <a:picLocks noRot="1" noChangeAspect="1"/>
          </p:cNvPicPr>
          <p:nvPr>
            <a:wavAudioFile r:embed="rId1" name="HandyHolidayVocab5 - Destinations -9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92</Words>
  <Application>Microsoft Office PowerPoint</Application>
  <PresentationFormat>On-screen Show (4:3)</PresentationFormat>
  <Paragraphs>35</Paragraphs>
  <Slides>19</Slides>
  <Notes>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Handy Holiday Vocab 5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73</cp:revision>
  <dcterms:created xsi:type="dcterms:W3CDTF">2010-04-08T11:39:41Z</dcterms:created>
  <dcterms:modified xsi:type="dcterms:W3CDTF">2010-06-11T14:25:04Z</dcterms:modified>
</cp:coreProperties>
</file>