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0" r:id="rId2"/>
    <p:sldId id="269" r:id="rId3"/>
    <p:sldId id="265" r:id="rId4"/>
    <p:sldId id="260" r:id="rId5"/>
    <p:sldId id="258" r:id="rId6"/>
    <p:sldId id="261" r:id="rId7"/>
    <p:sldId id="264" r:id="rId8"/>
    <p:sldId id="259" r:id="rId9"/>
    <p:sldId id="267" r:id="rId10"/>
    <p:sldId id="262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390" y="-8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ransition advClick="0" advTm="5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3BD6D2-C99B-4D3B-8412-91F74ADB7BE5}" type="datetimeFigureOut">
              <a:rPr lang="en-US" smtClean="0"/>
              <a:pPr/>
              <a:t>6/15/2010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8C3636-0A7B-45CA-84D8-D9CF13668E7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 advTm="5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5" Type="http://schemas.openxmlformats.org/officeDocument/2006/relationships/image" Target="../media/image5.png"/><Relationship Id="rId4" Type="http://schemas.openxmlformats.org/officeDocument/2006/relationships/image" Target="../media/image4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6.png"/><Relationship Id="rId18" Type="http://schemas.openxmlformats.org/officeDocument/2006/relationships/image" Target="../media/image61.png"/><Relationship Id="rId3" Type="http://schemas.openxmlformats.org/officeDocument/2006/relationships/slideLayout" Target="../slideLayouts/slideLayout1.xml"/><Relationship Id="rId21" Type="http://schemas.openxmlformats.org/officeDocument/2006/relationships/image" Target="../media/image64.png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audio" Target="../media/audio12.wav"/><Relationship Id="rId16" Type="http://schemas.openxmlformats.org/officeDocument/2006/relationships/image" Target="../media/image59.png"/><Relationship Id="rId20" Type="http://schemas.openxmlformats.org/officeDocument/2006/relationships/image" Target="../media/image63.png"/><Relationship Id="rId1" Type="http://schemas.openxmlformats.org/officeDocument/2006/relationships/audio" Target="../media/audio11.wav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png"/><Relationship Id="rId19" Type="http://schemas.openxmlformats.org/officeDocument/2006/relationships/image" Target="../media/image62.png"/><Relationship Id="rId4" Type="http://schemas.openxmlformats.org/officeDocument/2006/relationships/image" Target="../media/image2.png"/><Relationship Id="rId9" Type="http://schemas.openxmlformats.org/officeDocument/2006/relationships/image" Target="../media/image52.png"/><Relationship Id="rId14" Type="http://schemas.openxmlformats.org/officeDocument/2006/relationships/image" Target="../media/image57.png"/><Relationship Id="rId22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8.png"/><Relationship Id="rId11" Type="http://schemas.openxmlformats.org/officeDocument/2006/relationships/image" Target="../media/image5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6" Type="http://schemas.openxmlformats.org/officeDocument/2006/relationships/image" Target="../media/image5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5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6" Type="http://schemas.openxmlformats.org/officeDocument/2006/relationships/image" Target="../media/image5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8.png"/><Relationship Id="rId7" Type="http://schemas.openxmlformats.org/officeDocument/2006/relationships/image" Target="../media/image41.png"/><Relationship Id="rId12" Type="http://schemas.openxmlformats.org/officeDocument/2006/relationships/image" Target="../media/image5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audio9.wav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11.png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6000" dirty="0" smtClean="0"/>
              <a:t>Handy House Vocab 1</a:t>
            </a:r>
            <a:endParaRPr lang="en-GB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86200"/>
            <a:ext cx="9144000" cy="2114568"/>
          </a:xfrm>
        </p:spPr>
        <p:txBody>
          <a:bodyPr>
            <a:normAutofit/>
          </a:bodyPr>
          <a:lstStyle/>
          <a:p>
            <a:r>
              <a:rPr lang="en-GB" sz="4400" dirty="0" smtClean="0"/>
              <a:t>Around the house</a:t>
            </a:r>
          </a:p>
          <a:p>
            <a:r>
              <a:rPr lang="en-GB" sz="4400" dirty="0" smtClean="0"/>
              <a:t>with The Angry Family</a:t>
            </a:r>
          </a:p>
          <a:p>
            <a:endParaRPr lang="en-GB" sz="4400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501090" y="62865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-1"/>
            <a:ext cx="9144000" cy="6792149"/>
          </a:xfrm>
          <a:prstGeom prst="rect">
            <a:avLst/>
          </a:prstGeom>
          <a:noFill/>
        </p:spPr>
      </p:pic>
      <p:sp>
        <p:nvSpPr>
          <p:cNvPr id="3" name="Round Same Side Corner Rectangle 2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Sports field</a:t>
            </a:r>
          </a:p>
        </p:txBody>
      </p:sp>
      <p:pic>
        <p:nvPicPr>
          <p:cNvPr id="4" name="Picture 3" descr="angry big tennis ball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667000" y="3143248"/>
            <a:ext cx="2667000" cy="2657475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1214446" y="3286124"/>
            <a:ext cx="5000628" cy="1285884"/>
          </a:xfrm>
          <a:prstGeom prst="wedgeRoundRectCallout">
            <a:avLst>
              <a:gd name="adj1" fmla="val -81438"/>
              <a:gd name="adj2" fmla="val 1291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Sportplatz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VOAroundthehouse 10.wav">
            <a:hlinkClick r:id="" action="ppaction://media"/>
          </p:cNvPr>
          <p:cNvPicPr>
            <a:picLocks noRot="1" noChangeAspect="1"/>
          </p:cNvPicPr>
          <p:nvPr>
            <a:wavAudioFile r:embed="rId1" name="VOAroundthehouse 10.wav"/>
          </p:nvPr>
        </p:nvPicPr>
        <p:blipFill>
          <a:blip r:embed="rId5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65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0" presetID="63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33333E-6 L 1.35451 -0.0365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7" y="-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  <a:endParaRPr lang="en-GB" b="1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8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9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6" name="Picture 15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V="1">
            <a:off x="4643438" y="-2786044"/>
            <a:ext cx="889579" cy="2786044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Rot="1" noChangeAspect="1"/>
          </p:cNvPicPr>
          <p:nvPr>
            <a:wavAudioFile r:embed="rId1" name="end music.wav"/>
          </p:nvPr>
        </p:nvPicPr>
        <p:blipFill>
          <a:blip r:embed="rId18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19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0" name="Picture 19" descr="mrcalmchop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43702" y="6858000"/>
            <a:ext cx="889579" cy="2786044"/>
          </a:xfrm>
          <a:prstGeom prst="rect">
            <a:avLst/>
          </a:prstGeom>
        </p:spPr>
      </p:pic>
      <p:pic>
        <p:nvPicPr>
          <p:cNvPr id="22" name="MSj03885360000[1].wav">
            <a:hlinkClick r:id="" action="ppaction://media"/>
          </p:cNvPr>
          <p:cNvPicPr>
            <a:picLocks noRot="1" noChangeAspect="1"/>
          </p:cNvPicPr>
          <p:nvPr>
            <a:wavAudioFile r:embed="rId2" name="MSj03885360000[1].wav"/>
          </p:nvPr>
        </p:nvPicPr>
        <p:blipFill>
          <a:blip r:embed="rId20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1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" y="-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" y="493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397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29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" y="-733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1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" y="491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38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" y="503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0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1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7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4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49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67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68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69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492"/>
                                    </p:animMotion>
                                  </p:childTnLst>
                                </p:cTn>
                              </p:par>
                              <p:par>
                                <p:cTn id="70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7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9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0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1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42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3.61111E-6 -7.40741E-7 L -0.00121 1.53241 " pathEditMode="relative" rAng="0" ptsTypes="AA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766"/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1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0000" decel="50000" fill="hold" nodeType="withEffect">
                                  <p:stCondLst>
                                    <p:cond delay="6900"/>
                                  </p:stCondLst>
                                  <p:childTnLst>
                                    <p:animMotion origin="layout" path="M -3.61111E-6 7.40741E-7 L 0.00052 -1.51157 " pathEditMode="relative" rAng="0" ptsTypes="AA">
                                      <p:cBhvr>
                                        <p:cTn id="9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" y="-196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rcRect l="19733" t="2044" r="14827" b="3256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Round Same Side Corner Rectangle 2"/>
          <p:cNvSpPr/>
          <p:nvPr/>
        </p:nvSpPr>
        <p:spPr>
          <a:xfrm>
            <a:off x="0" y="6072206"/>
            <a:ext cx="9144000" cy="785794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</a:t>
            </a:r>
            <a:r>
              <a:rPr lang="en-GB" sz="3600" b="1" dirty="0" smtClean="0">
                <a:solidFill>
                  <a:schemeClr val="tx1"/>
                </a:solidFill>
              </a:rPr>
              <a:t>ouse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4" name="Picture 3" descr="angryghostcloud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071942"/>
            <a:ext cx="2500316" cy="2017496"/>
          </a:xfrm>
          <a:prstGeom prst="rect">
            <a:avLst/>
          </a:prstGeom>
        </p:spPr>
      </p:pic>
      <p:pic>
        <p:nvPicPr>
          <p:cNvPr id="5" name="Picture 4" descr="angryghostclou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57752" y="4071942"/>
            <a:ext cx="2500316" cy="2017496"/>
          </a:xfrm>
          <a:prstGeom prst="rect">
            <a:avLst/>
          </a:prstGeom>
        </p:spPr>
      </p:pic>
      <p:sp>
        <p:nvSpPr>
          <p:cNvPr id="7" name="Rounded Rectangular Callout 6"/>
          <p:cNvSpPr/>
          <p:nvPr/>
        </p:nvSpPr>
        <p:spPr>
          <a:xfrm>
            <a:off x="142876" y="4214818"/>
            <a:ext cx="3357554" cy="1285884"/>
          </a:xfrm>
          <a:prstGeom prst="wedgeRoundRectCallout">
            <a:avLst>
              <a:gd name="adj1" fmla="val 90389"/>
              <a:gd name="adj2" fmla="val -120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Haus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VOAroundthehouse 2.wav">
            <a:hlinkClick r:id="" action="ppaction://media"/>
          </p:cNvPr>
          <p:cNvPicPr>
            <a:picLocks noRot="1" noChangeAspect="1"/>
          </p:cNvPicPr>
          <p:nvPr>
            <a:wavAudioFile r:embed="rId1" name="VOAroundthehouse 2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31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02 -0.004  0.012 -0.04533  0.037 -0.04267  C 0.075 -0.03867  0.09 -0.00933  0.125 -0.03867  C 0.147 -0.056  0.173 -0.1  0.192 -0.09867  C 0.235 -0.09733  0.244 -0.052  0.244 -0.01067  C 0.245 0.048  0.189 0.09733  0.121 0.10267  C 0.052 0.10667  -0.005 0.044  0 0  Z" pathEditMode="relative" ptsTypes="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35" presetClass="emph" presetSubtype="0" repeatCount="2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1" dur="5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2802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166" y="0"/>
            <a:ext cx="9137667" cy="6858000"/>
          </a:xfrm>
          <a:prstGeom prst="rect">
            <a:avLst/>
          </a:prstGeom>
          <a:noFill/>
        </p:spPr>
      </p:pic>
      <p:pic>
        <p:nvPicPr>
          <p:cNvPr id="5" name="Picture 4" descr="Roller Coaster 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096000" y="914400"/>
            <a:ext cx="4648200" cy="3028373"/>
          </a:xfrm>
          <a:prstGeom prst="rect">
            <a:avLst/>
          </a:prstGeom>
        </p:spPr>
      </p:pic>
      <p:sp>
        <p:nvSpPr>
          <p:cNvPr id="12" name="Round Diagonal Corner Rectangle 11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 sz="3200" b="1" dirty="0" smtClean="0">
              <a:solidFill>
                <a:schemeClr val="tx1"/>
              </a:solidFill>
            </a:endParaRPr>
          </a:p>
          <a:p>
            <a:pPr algn="ctr"/>
            <a:r>
              <a:rPr lang="en-GB" sz="3200" b="1" dirty="0" smtClean="0">
                <a:solidFill>
                  <a:schemeClr val="tx1"/>
                </a:solidFill>
              </a:rPr>
              <a:t>Garden</a:t>
            </a:r>
          </a:p>
          <a:p>
            <a:pPr algn="ctr"/>
            <a:endParaRPr lang="en-GB" sz="3200" b="1" dirty="0" smtClean="0">
              <a:solidFill>
                <a:schemeClr val="tx1"/>
              </a:solidFill>
            </a:endParaRPr>
          </a:p>
        </p:txBody>
      </p:sp>
      <p:pic>
        <p:nvPicPr>
          <p:cNvPr id="30" name="Picture 29" descr="tree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152400"/>
            <a:ext cx="1514218" cy="3886200"/>
          </a:xfrm>
          <a:prstGeom prst="rect">
            <a:avLst/>
          </a:prstGeom>
        </p:spPr>
      </p:pic>
      <p:pic>
        <p:nvPicPr>
          <p:cNvPr id="31" name="Picture 30" descr="tree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1295400"/>
            <a:ext cx="2343727" cy="2209800"/>
          </a:xfrm>
          <a:prstGeom prst="rect">
            <a:avLst/>
          </a:prstGeom>
        </p:spPr>
      </p:pic>
      <p:pic>
        <p:nvPicPr>
          <p:cNvPr id="14" name="Picture 13" descr="angry bath2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9062"/>
            <a:ext cx="3191381" cy="1862138"/>
          </a:xfrm>
          <a:prstGeom prst="rect">
            <a:avLst/>
          </a:prstGeom>
        </p:spPr>
      </p:pic>
      <p:pic>
        <p:nvPicPr>
          <p:cNvPr id="16" name="Picture 15" descr="angry bath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3923799"/>
            <a:ext cx="3200400" cy="1867401"/>
          </a:xfrm>
          <a:prstGeom prst="rect">
            <a:avLst/>
          </a:prstGeom>
        </p:spPr>
      </p:pic>
      <p:pic>
        <p:nvPicPr>
          <p:cNvPr id="17" name="Picture 16" descr="angrylightningbulb2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315200" y="609600"/>
            <a:ext cx="1143000" cy="1261341"/>
          </a:xfrm>
          <a:prstGeom prst="rect">
            <a:avLst/>
          </a:prstGeom>
        </p:spPr>
      </p:pic>
      <p:pic>
        <p:nvPicPr>
          <p:cNvPr id="18" name="Picture 17" descr="Roller Coaster train 2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154323">
            <a:off x="5981851" y="960243"/>
            <a:ext cx="2580953" cy="1542857"/>
          </a:xfrm>
          <a:prstGeom prst="rect">
            <a:avLst/>
          </a:prstGeom>
        </p:spPr>
      </p:pic>
      <p:sp>
        <p:nvSpPr>
          <p:cNvPr id="13" name="Rounded Rectangular Callout 12"/>
          <p:cNvSpPr/>
          <p:nvPr/>
        </p:nvSpPr>
        <p:spPr>
          <a:xfrm>
            <a:off x="2714612" y="2428868"/>
            <a:ext cx="4000528" cy="1143008"/>
          </a:xfrm>
          <a:prstGeom prst="wedgeRoundRectCallout">
            <a:avLst>
              <a:gd name="adj1" fmla="val -22449"/>
              <a:gd name="adj2" fmla="val 980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Garten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5" name="VOAroundthehouse 3.wav">
            <a:hlinkClick r:id="" action="ppaction://media"/>
          </p:cNvPr>
          <p:cNvPicPr>
            <a:picLocks noRot="1" noChangeAspect="1"/>
          </p:cNvPicPr>
          <p:nvPr>
            <a:wavAudioFile r:embed="rId1" name="VOAroundthehouse 3.wav"/>
          </p:nvPr>
        </p:nvPicPr>
        <p:blipFill>
          <a:blip r:embed="rId11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14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xit" presetSubtype="0" repeatCount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0"/>
            <a:ext cx="9144030" cy="6643710"/>
          </a:xfrm>
          <a:prstGeom prst="rect">
            <a:avLst/>
          </a:prstGeom>
          <a:noFill/>
        </p:spPr>
      </p:pic>
      <p:sp>
        <p:nvSpPr>
          <p:cNvPr id="3" name="Round Same Side Corner Rectangle 2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Kitchen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3000364" y="2786058"/>
            <a:ext cx="4071966" cy="1000132"/>
          </a:xfrm>
          <a:prstGeom prst="wedgeRoundRectCallout">
            <a:avLst>
              <a:gd name="adj1" fmla="val -33762"/>
              <a:gd name="adj2" fmla="val 11879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</a:t>
            </a:r>
            <a:r>
              <a:rPr lang="en-GB" sz="6000" b="1" dirty="0" err="1" smtClean="0">
                <a:solidFill>
                  <a:schemeClr val="tx1"/>
                </a:solidFill>
              </a:rPr>
              <a:t>Küche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toasterbrow2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3714752"/>
            <a:ext cx="2886079" cy="1917925"/>
          </a:xfrm>
          <a:prstGeom prst="rect">
            <a:avLst/>
          </a:prstGeom>
        </p:spPr>
      </p:pic>
      <p:pic>
        <p:nvPicPr>
          <p:cNvPr id="6" name="Picture 5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3714752"/>
            <a:ext cx="2886079" cy="1917925"/>
          </a:xfrm>
          <a:prstGeom prst="rect">
            <a:avLst/>
          </a:prstGeom>
        </p:spPr>
      </p:pic>
      <p:pic>
        <p:nvPicPr>
          <p:cNvPr id="7" name="VOAroundthehouse 4.wav">
            <a:hlinkClick r:id="" action="ppaction://media"/>
          </p:cNvPr>
          <p:cNvPicPr>
            <a:picLocks noRot="1" noChangeAspect="1"/>
          </p:cNvPicPr>
          <p:nvPr>
            <a:wavAudioFile r:embed="rId1" name="VOAroundthehouse 4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-24"/>
            <a:ext cx="9155361" cy="5981238"/>
          </a:xfrm>
          <a:prstGeom prst="rect">
            <a:avLst/>
          </a:prstGeom>
          <a:noFill/>
        </p:spPr>
      </p:pic>
      <p:pic>
        <p:nvPicPr>
          <p:cNvPr id="5" name="Picture 4" descr="angrypotatohead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227717">
            <a:off x="571448" y="2282866"/>
            <a:ext cx="1666281" cy="2055802"/>
          </a:xfrm>
          <a:prstGeom prst="rect">
            <a:avLst/>
          </a:prstGeom>
        </p:spPr>
      </p:pic>
      <p:pic>
        <p:nvPicPr>
          <p:cNvPr id="6" name="Picture 5" descr="angrypotatohead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227717">
            <a:off x="571207" y="2282845"/>
            <a:ext cx="1666298" cy="2055823"/>
          </a:xfrm>
          <a:prstGeom prst="rect">
            <a:avLst/>
          </a:prstGeom>
        </p:spPr>
      </p:pic>
      <p:pic>
        <p:nvPicPr>
          <p:cNvPr id="7" name="Picture 6" descr="angry living2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-24"/>
            <a:ext cx="9144000" cy="5973815"/>
          </a:xfrm>
          <a:prstGeom prst="rect">
            <a:avLst/>
          </a:prstGeom>
        </p:spPr>
      </p:pic>
      <p:sp>
        <p:nvSpPr>
          <p:cNvPr id="3" name="Round Same Side Corner Rectangle 2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Living room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4" name="Rounded Rectangular Callout 3"/>
          <p:cNvSpPr/>
          <p:nvPr/>
        </p:nvSpPr>
        <p:spPr>
          <a:xfrm>
            <a:off x="1000100" y="1285860"/>
            <a:ext cx="6215106" cy="1071570"/>
          </a:xfrm>
          <a:prstGeom prst="wedgeRoundRectCallout">
            <a:avLst>
              <a:gd name="adj1" fmla="val -27297"/>
              <a:gd name="adj2" fmla="val 9805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Wohnzimmer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8" name="VOAroundthehouse 5.wav">
            <a:hlinkClick r:id="" action="ppaction://media"/>
          </p:cNvPr>
          <p:cNvPicPr>
            <a:picLocks noRot="1" noChangeAspect="1"/>
          </p:cNvPicPr>
          <p:nvPr>
            <a:wavAudioFile r:embed="rId1" name="VOAroundthehouse 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0" y="-24"/>
            <a:ext cx="9144030" cy="6501820"/>
          </a:xfrm>
          <a:prstGeom prst="rect">
            <a:avLst/>
          </a:prstGeom>
          <a:noFill/>
        </p:spPr>
      </p:pic>
      <p:sp>
        <p:nvSpPr>
          <p:cNvPr id="3" name="Round Same Side Corner Rectangle 2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Bedroom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3143240" y="4429132"/>
            <a:ext cx="5929354" cy="1285884"/>
          </a:xfrm>
          <a:prstGeom prst="wedgeRoundRectCallout">
            <a:avLst>
              <a:gd name="adj1" fmla="val -58014"/>
              <a:gd name="adj2" fmla="val -107870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Schlafzimmer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angrycarrotface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857364"/>
            <a:ext cx="1843092" cy="3824243"/>
          </a:xfrm>
          <a:prstGeom prst="rect">
            <a:avLst/>
          </a:prstGeom>
        </p:spPr>
      </p:pic>
      <p:pic>
        <p:nvPicPr>
          <p:cNvPr id="6" name="Picture 5" descr="angrycarrotface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42976" y="1857364"/>
            <a:ext cx="1843092" cy="3824243"/>
          </a:xfrm>
          <a:prstGeom prst="rect">
            <a:avLst/>
          </a:prstGeom>
        </p:spPr>
      </p:pic>
      <p:pic>
        <p:nvPicPr>
          <p:cNvPr id="7" name="VOAroundthehouse 6.wav">
            <a:hlinkClick r:id="" action="ppaction://media"/>
          </p:cNvPr>
          <p:cNvPicPr>
            <a:picLocks noRot="1" noChangeAspect="1"/>
          </p:cNvPicPr>
          <p:nvPr>
            <a:wavAudioFile r:embed="rId1" name="VOAroundthehouse 6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ular Callout 8"/>
          <p:cNvSpPr/>
          <p:nvPr/>
        </p:nvSpPr>
        <p:spPr>
          <a:xfrm>
            <a:off x="2928938" y="714375"/>
            <a:ext cx="3429000" cy="1571625"/>
          </a:xfrm>
          <a:prstGeom prst="wedgeRoundRectCallout">
            <a:avLst>
              <a:gd name="adj1" fmla="val -45277"/>
              <a:gd name="adj2" fmla="val 94015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srgbClr val="FFFFFF"/>
              </a:solidFill>
              <a:cs typeface="Arial" charset="0"/>
            </a:endParaRPr>
          </a:p>
        </p:txBody>
      </p:sp>
      <p:pic>
        <p:nvPicPr>
          <p:cNvPr id="3075" name="Picture 9" descr="habitacion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072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ound Same Side Corner Rectangle 1"/>
          <p:cNvSpPr/>
          <p:nvPr/>
        </p:nvSpPr>
        <p:spPr>
          <a:xfrm>
            <a:off x="0" y="5929313"/>
            <a:ext cx="9144000" cy="928687"/>
          </a:xfrm>
          <a:prstGeom prst="round2SameRect">
            <a:avLst/>
          </a:prstGeom>
          <a:solidFill>
            <a:schemeClr val="bg2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3600" b="1" dirty="0" smtClean="0">
                <a:solidFill>
                  <a:schemeClr val="tx1"/>
                </a:solidFill>
                <a:cs typeface="Arial" charset="0"/>
              </a:rPr>
              <a:t>Bathroom</a:t>
            </a:r>
            <a:endParaRPr lang="en-GB" sz="3600" b="1" dirty="0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3077" name="Picture 10" descr="labavo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86563" y="1214438"/>
            <a:ext cx="2408237" cy="3348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8" name="Picture 11" descr="curtain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14875" y="0"/>
            <a:ext cx="2360613" cy="346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9" name="Picture 12" descr="bañera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6000" y="785813"/>
            <a:ext cx="4089400" cy="394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0" name="Picture 13" descr="water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71438" y="2214563"/>
            <a:ext cx="3027363" cy="3576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1" name="Picture 17" descr="skull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81277">
            <a:off x="6486525" y="3170238"/>
            <a:ext cx="1685925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9" descr="cutbon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769976">
            <a:off x="2822575" y="2630488"/>
            <a:ext cx="668338" cy="1189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3" name="Picture 18" descr="cutbone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1451282">
            <a:off x="2989263" y="2463800"/>
            <a:ext cx="831850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4" name="Picture 20" descr="bone.bmp"/>
          <p:cNvPicPr>
            <a:picLocks noChangeAspect="1"/>
          </p:cNvPicPr>
          <p:nvPr/>
        </p:nvPicPr>
        <p:blipFill>
          <a:blip r:embed="rId10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-1033803">
            <a:off x="8148638" y="3095625"/>
            <a:ext cx="725487" cy="128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 descr="confusedwolfman2.bmp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118811" y="2500306"/>
            <a:ext cx="1954047" cy="3287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5" descr="confusedwolfman.bmp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9125378" y="2500313"/>
            <a:ext cx="194748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21" descr="patito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990030"/>
              </a:clrFrom>
              <a:clrTo>
                <a:srgbClr val="99003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71868" y="4071942"/>
            <a:ext cx="223837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ounded Rectangular Callout 17"/>
          <p:cNvSpPr/>
          <p:nvPr/>
        </p:nvSpPr>
        <p:spPr>
          <a:xfrm>
            <a:off x="1142976" y="1500174"/>
            <a:ext cx="5643602" cy="1143008"/>
          </a:xfrm>
          <a:prstGeom prst="wedgeRoundRectCallout">
            <a:avLst>
              <a:gd name="adj1" fmla="val 34410"/>
              <a:gd name="adj2" fmla="val 99166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Das </a:t>
            </a:r>
            <a:r>
              <a:rPr lang="en-GB" sz="6000" b="1" dirty="0" err="1" smtClean="0">
                <a:solidFill>
                  <a:schemeClr val="tx1"/>
                </a:solidFill>
              </a:rPr>
              <a:t>Badezimmer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19" name="VOAroundthehouse 7.wav">
            <a:hlinkClick r:id="" action="ppaction://media"/>
          </p:cNvPr>
          <p:cNvPicPr>
            <a:picLocks noRot="1" noChangeAspect="1"/>
          </p:cNvPicPr>
          <p:nvPr>
            <a:wavAudioFile r:embed="rId1" name="VOAroundthehouse 7.wav"/>
          </p:nvPr>
        </p:nvPicPr>
        <p:blipFill>
          <a:blip r:embed="rId1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C -0.01493 -0.01111 -0.02951 -0.02222 -0.04218 -0.01898 C -0.05468 -0.01574 -0.06336 0.01829 -0.07517 0.01898 C -0.08698 0.01968 -0.10017 -0.01504 -0.11319 -0.01481 C -0.12621 -0.01458 -0.14132 0.02292 -0.15382 0.02107 C -0.16614 0.01922 -0.17395 -0.02477 -0.18819 -0.02546 C -0.20243 -0.02616 -0.22708 0.01829 -0.23993 0.0169 C -0.25312 0.01551 -0.25607 -0.03449 -0.26666 -0.03379 C -0.27725 -0.0331 -0.29166 0.02361 -0.30364 0.02107 C -0.31545 0.01852 -0.32673 -0.04537 -0.33784 -0.04861 C -0.34861 -0.05185 -0.36423 -0.00648 -0.36927 0.00209 " pathEditMode="relative" rAng="0" ptsTypes="aaaaaaaaaaA">
                                      <p:cBhvr>
                                        <p:cTn id="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59259E-6 C -0.01493 -0.01111 -0.02952 -0.02222 -0.04219 -0.01898 C -0.05469 -0.01574 -0.06337 0.01828 -0.07518 0.01898 C -0.08698 0.01967 -0.10018 -0.01505 -0.1132 -0.01482 C -0.12622 -0.01459 -0.14132 0.02291 -0.15382 0.02106 C -0.16615 0.01921 -0.17396 -0.02477 -0.1882 -0.02547 C -0.20243 -0.02616 -0.22709 0.01828 -0.23993 0.0169 C -0.25313 0.01551 -0.25608 -0.03449 -0.26667 -0.0338 C -0.27726 -0.0331 -0.29167 0.02361 -0.30365 0.02106 C -0.31546 0.01852 -0.32674 -0.04537 -0.33785 -0.04861 C -0.34862 -0.05185 -0.36424 -0.00648 -0.36928 0.00208 " pathEditMode="relative" rAng="0" ptsTypes="aaaaaaaaaaA">
                                      <p:cBhvr>
                                        <p:cTn id="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-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010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35" presetClass="emph" presetSubtype="0" repeatCount="5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5" dur="26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:\ANIMATIONS\PICTURES\backgrounds and bits\angry garden.bmp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-1" y="-24"/>
            <a:ext cx="9155360" cy="5981238"/>
          </a:xfrm>
          <a:prstGeom prst="rect">
            <a:avLst/>
          </a:prstGeom>
          <a:noFill/>
        </p:spPr>
      </p:pic>
      <p:sp>
        <p:nvSpPr>
          <p:cNvPr id="3" name="Round Same Side Corner Rectangle 2"/>
          <p:cNvSpPr/>
          <p:nvPr/>
        </p:nvSpPr>
        <p:spPr>
          <a:xfrm>
            <a:off x="0" y="5929330"/>
            <a:ext cx="9144000" cy="928670"/>
          </a:xfrm>
          <a:prstGeom prst="round2Same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Garage</a:t>
            </a:r>
          </a:p>
        </p:txBody>
      </p:sp>
      <p:pic>
        <p:nvPicPr>
          <p:cNvPr id="4" name="Picture 3" descr="angryradio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71938" y="1571625"/>
            <a:ext cx="1890712" cy="126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/>
          <p:nvPr/>
        </p:nvSpPr>
        <p:spPr>
          <a:xfrm>
            <a:off x="3857620" y="3714752"/>
            <a:ext cx="4000528" cy="1071570"/>
          </a:xfrm>
          <a:prstGeom prst="wedgeRoundRectCallout">
            <a:avLst>
              <a:gd name="adj1" fmla="val -6273"/>
              <a:gd name="adj2" fmla="val -120018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smtClean="0">
                <a:solidFill>
                  <a:schemeClr val="tx1"/>
                </a:solidFill>
              </a:rPr>
              <a:t>Die Garage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6" name="Picture 5" descr="angryradio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>
            <a:off x="4071934" y="1571717"/>
            <a:ext cx="1890712" cy="1261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VOAroundthehouse 8.wav">
            <a:hlinkClick r:id="" action="ppaction://media"/>
          </p:cNvPr>
          <p:cNvPicPr>
            <a:picLocks noRot="1" noChangeAspect="1"/>
          </p:cNvPicPr>
          <p:nvPr>
            <a:wavAudioFile r:embed="rId1" name="VOAroundthehouse 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4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tticBackground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2" y="-642966"/>
            <a:ext cx="9144000" cy="6739185"/>
          </a:xfrm>
          <a:prstGeom prst="rect">
            <a:avLst/>
          </a:prstGeom>
          <a:effectLst>
            <a:softEdge rad="31750"/>
          </a:effectLst>
        </p:spPr>
      </p:pic>
      <p:grpSp>
        <p:nvGrpSpPr>
          <p:cNvPr id="2" name="Group 19"/>
          <p:cNvGrpSpPr/>
          <p:nvPr/>
        </p:nvGrpSpPr>
        <p:grpSpPr>
          <a:xfrm>
            <a:off x="2571736" y="4599455"/>
            <a:ext cx="2457774" cy="2782647"/>
            <a:chOff x="2571736" y="4176580"/>
            <a:chExt cx="2457774" cy="2782647"/>
          </a:xfrm>
        </p:grpSpPr>
        <p:pic>
          <p:nvPicPr>
            <p:cNvPr id="18" name="Picture 17" descr="angrylightningbulb.bmp"/>
            <p:cNvPicPr>
              <a:picLocks noChangeAspect="1"/>
            </p:cNvPicPr>
            <p:nvPr/>
          </p:nvPicPr>
          <p:blipFill>
            <a:blip r:embed="rId4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4" cy="2601533"/>
            </a:xfrm>
            <a:prstGeom prst="rect">
              <a:avLst/>
            </a:prstGeom>
          </p:spPr>
        </p:pic>
        <p:pic>
          <p:nvPicPr>
            <p:cNvPr id="17" name="Picture 16" descr="AtticHatch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21" name="Picture 20" descr="elephant.png"/>
          <p:cNvPicPr>
            <a:picLocks noChangeAspect="1"/>
          </p:cNvPicPr>
          <p:nvPr/>
        </p:nvPicPr>
        <p:blipFill>
          <a:blip r:embed="rId6" cstate="screen"/>
          <a:stretch>
            <a:fillRect/>
          </a:stretch>
        </p:blipFill>
        <p:spPr>
          <a:xfrm>
            <a:off x="2071671" y="3953079"/>
            <a:ext cx="571503" cy="423833"/>
          </a:xfrm>
          <a:prstGeom prst="rect">
            <a:avLst/>
          </a:prstGeom>
        </p:spPr>
      </p:pic>
      <p:pic>
        <p:nvPicPr>
          <p:cNvPr id="22" name="Picture 21" descr="PotatoPortraitFramed.png"/>
          <p:cNvPicPr>
            <a:picLocks noChangeAspect="1"/>
          </p:cNvPicPr>
          <p:nvPr/>
        </p:nvPicPr>
        <p:blipFill>
          <a:blip r:embed="rId7" cstate="screen"/>
          <a:stretch>
            <a:fillRect/>
          </a:stretch>
        </p:blipFill>
        <p:spPr>
          <a:xfrm>
            <a:off x="5214943" y="952683"/>
            <a:ext cx="2108492" cy="2420077"/>
          </a:xfrm>
          <a:prstGeom prst="rect">
            <a:avLst/>
          </a:prstGeom>
          <a:effectLst>
            <a:outerShdw blurRad="50800" dist="165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 prstMaterial="matte"/>
        </p:spPr>
      </p:pic>
      <p:pic>
        <p:nvPicPr>
          <p:cNvPr id="19" name="Picture 18" descr="mrcalmchopSurprised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72330" y="2619535"/>
            <a:ext cx="2071670" cy="3423213"/>
          </a:xfrm>
          <a:prstGeom prst="rect">
            <a:avLst/>
          </a:prstGeom>
        </p:spPr>
      </p:pic>
      <p:pic>
        <p:nvPicPr>
          <p:cNvPr id="11" name="Picture 10" descr="mrcalmchop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112093" y="2667219"/>
            <a:ext cx="2031939" cy="3357562"/>
          </a:xfrm>
          <a:prstGeom prst="rect">
            <a:avLst/>
          </a:prstGeom>
          <a:noFill/>
        </p:spPr>
      </p:pic>
      <p:grpSp>
        <p:nvGrpSpPr>
          <p:cNvPr id="3" name="Group 27"/>
          <p:cNvGrpSpPr/>
          <p:nvPr/>
        </p:nvGrpSpPr>
        <p:grpSpPr>
          <a:xfrm>
            <a:off x="2571736" y="4596021"/>
            <a:ext cx="2457774" cy="2782647"/>
            <a:chOff x="2571736" y="4176580"/>
            <a:chExt cx="2457774" cy="2782647"/>
          </a:xfrm>
        </p:grpSpPr>
        <p:pic>
          <p:nvPicPr>
            <p:cNvPr id="29" name="Picture 28" descr="angrylightningbulb.bmp"/>
            <p:cNvPicPr>
              <a:picLocks noChangeAspect="1"/>
            </p:cNvPicPr>
            <p:nvPr/>
          </p:nvPicPr>
          <p:blipFill>
            <a:blip r:embed="rId10" cstate="print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2571736" y="4357694"/>
              <a:ext cx="2357453" cy="2601533"/>
            </a:xfrm>
            <a:prstGeom prst="rect">
              <a:avLst/>
            </a:prstGeom>
          </p:spPr>
        </p:pic>
        <p:pic>
          <p:nvPicPr>
            <p:cNvPr id="30" name="Picture 29" descr="AtticHatch.png"/>
            <p:cNvPicPr>
              <a:picLocks noChangeAspect="1"/>
            </p:cNvPicPr>
            <p:nvPr/>
          </p:nvPicPr>
          <p:blipFill>
            <a:blip r:embed="rId5" cstate="screen"/>
            <a:stretch>
              <a:fillRect/>
            </a:stretch>
          </p:blipFill>
          <p:spPr>
            <a:xfrm>
              <a:off x="2714612" y="4176580"/>
              <a:ext cx="2314898" cy="1038370"/>
            </a:xfrm>
            <a:prstGeom prst="rect">
              <a:avLst/>
            </a:prstGeom>
          </p:spPr>
        </p:pic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1" cstate="screen"/>
          <a:srcRect/>
          <a:stretch>
            <a:fillRect/>
          </a:stretch>
        </p:blipFill>
        <p:spPr bwMode="auto">
          <a:xfrm>
            <a:off x="0" y="5448519"/>
            <a:ext cx="91630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23" name="Rectangle 22"/>
          <p:cNvSpPr/>
          <p:nvPr/>
        </p:nvSpPr>
        <p:spPr>
          <a:xfrm>
            <a:off x="0" y="-642990"/>
            <a:ext cx="9144000" cy="750099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Round Diagonal Corner Rectangle 19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 smtClean="0">
                <a:solidFill>
                  <a:schemeClr val="tx1"/>
                </a:solidFill>
              </a:rPr>
              <a:t>Attic</a:t>
            </a:r>
            <a:endParaRPr lang="en-GB" sz="3600" b="1" dirty="0">
              <a:solidFill>
                <a:schemeClr val="tx1"/>
              </a:solidFill>
            </a:endParaRPr>
          </a:p>
        </p:txBody>
      </p:sp>
      <p:sp>
        <p:nvSpPr>
          <p:cNvPr id="24" name="Rounded Rectangular Callout 23"/>
          <p:cNvSpPr/>
          <p:nvPr/>
        </p:nvSpPr>
        <p:spPr>
          <a:xfrm>
            <a:off x="2357422" y="142852"/>
            <a:ext cx="5214974" cy="1071570"/>
          </a:xfrm>
          <a:prstGeom prst="wedgeRoundRectCallout">
            <a:avLst>
              <a:gd name="adj1" fmla="val -15040"/>
              <a:gd name="adj2" fmla="val 208869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6000" b="1" dirty="0" err="1" smtClean="0">
                <a:solidFill>
                  <a:schemeClr val="tx1"/>
                </a:solidFill>
              </a:rPr>
              <a:t>Der</a:t>
            </a:r>
            <a:r>
              <a:rPr lang="en-GB" sz="6000" b="1" dirty="0" smtClean="0">
                <a:solidFill>
                  <a:schemeClr val="tx1"/>
                </a:solidFill>
              </a:rPr>
              <a:t> </a:t>
            </a:r>
            <a:r>
              <a:rPr lang="en-GB" sz="6000" b="1" dirty="0" err="1" smtClean="0">
                <a:solidFill>
                  <a:schemeClr val="tx1"/>
                </a:solidFill>
              </a:rPr>
              <a:t>Dachboden</a:t>
            </a:r>
            <a:endParaRPr lang="en-GB" sz="6000" b="1" dirty="0">
              <a:solidFill>
                <a:schemeClr val="tx1"/>
              </a:solidFill>
            </a:endParaRPr>
          </a:p>
        </p:txBody>
      </p:sp>
      <p:pic>
        <p:nvPicPr>
          <p:cNvPr id="25" name="VOAroundthehouse 9.wav">
            <a:hlinkClick r:id="" action="ppaction://media"/>
          </p:cNvPr>
          <p:cNvPicPr>
            <a:picLocks noRot="1" noChangeAspect="1"/>
          </p:cNvPicPr>
          <p:nvPr>
            <a:wavAudioFile r:embed="rId1" name="VOAroundthehouse 9.wav"/>
          </p:nvPr>
        </p:nvPicPr>
        <p:blipFill>
          <a:blip r:embed="rId12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2.59259E-6 L -0.00052 -0.1798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9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10" presetClass="exit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300"/>
                            </p:stCondLst>
                            <p:childTnLst>
                              <p:par>
                                <p:cTn id="1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800"/>
                            </p:stCondLst>
                            <p:childTnLst>
                              <p:par>
                                <p:cTn id="1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38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35" presetClass="emph" presetSubtype="0" repeatCount="400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2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44</Words>
  <Application>Microsoft Office PowerPoint</Application>
  <PresentationFormat>On-screen Show (4:3)</PresentationFormat>
  <Paragraphs>23</Paragraphs>
  <Slides>11</Slides>
  <Notes>0</Notes>
  <HiddenSlides>0</HiddenSlides>
  <MMClips>12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Handy House Vocab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Join us again!</vt:lpstr>
    </vt:vector>
  </TitlesOfParts>
  <Company>Newcastle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Around the house</dc:title>
  <dc:creator>David Wilson</dc:creator>
  <cp:lastModifiedBy>David Wilson</cp:lastModifiedBy>
  <cp:revision>20</cp:revision>
  <dcterms:created xsi:type="dcterms:W3CDTF">2010-02-26T14:42:45Z</dcterms:created>
  <dcterms:modified xsi:type="dcterms:W3CDTF">2010-06-15T13:35:18Z</dcterms:modified>
</cp:coreProperties>
</file>