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7" r:id="rId2"/>
    <p:sldId id="258" r:id="rId3"/>
    <p:sldId id="259" r:id="rId4"/>
    <p:sldId id="274" r:id="rId5"/>
    <p:sldId id="261" r:id="rId6"/>
    <p:sldId id="275" r:id="rId7"/>
    <p:sldId id="285" r:id="rId8"/>
    <p:sldId id="265" r:id="rId9"/>
    <p:sldId id="267" r:id="rId10"/>
    <p:sldId id="279" r:id="rId11"/>
    <p:sldId id="268" r:id="rId12"/>
    <p:sldId id="263" r:id="rId13"/>
    <p:sldId id="280" r:id="rId14"/>
    <p:sldId id="269" r:id="rId15"/>
    <p:sldId id="270" r:id="rId16"/>
    <p:sldId id="273" r:id="rId17"/>
    <p:sldId id="282" r:id="rId18"/>
    <p:sldId id="266" r:id="rId19"/>
    <p:sldId id="264" r:id="rId20"/>
    <p:sldId id="277" r:id="rId21"/>
    <p:sldId id="284" r:id="rId22"/>
    <p:sldId id="278" r:id="rId23"/>
    <p:sldId id="271" r:id="rId24"/>
    <p:sldId id="281" r:id="rId25"/>
    <p:sldId id="283" r:id="rId26"/>
    <p:sldId id="260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140" y="-8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269D7B-E2E8-4F75-B79B-AB5020CEA173}" type="datetimeFigureOut">
              <a:rPr lang="en-US" smtClean="0"/>
              <a:pPr/>
              <a:t>6/15/2010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0916E2-5B6F-4A09-AF95-8EC48A3F42A4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Narrator is</a:t>
            </a:r>
            <a:r>
              <a:rPr lang="en-GB" baseline="0" dirty="0" smtClean="0"/>
              <a:t> the door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0916E2-5B6F-4A09-AF95-8EC48A3F42A4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AA132-5F2E-4AED-A1B8-4B1EF37EC529}" type="datetimeFigureOut">
              <a:rPr lang="en-US" smtClean="0"/>
              <a:pPr/>
              <a:t>6/15/2010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9F9CC-42AC-4731-B3ED-E43F89CAD3D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AA132-5F2E-4AED-A1B8-4B1EF37EC529}" type="datetimeFigureOut">
              <a:rPr lang="en-US" smtClean="0"/>
              <a:pPr/>
              <a:t>6/15/2010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9F9CC-42AC-4731-B3ED-E43F89CAD3D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AA132-5F2E-4AED-A1B8-4B1EF37EC529}" type="datetimeFigureOut">
              <a:rPr lang="en-US" smtClean="0"/>
              <a:pPr/>
              <a:t>6/15/2010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9F9CC-42AC-4731-B3ED-E43F89CAD3D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AA132-5F2E-4AED-A1B8-4B1EF37EC529}" type="datetimeFigureOut">
              <a:rPr lang="en-US" smtClean="0"/>
              <a:pPr/>
              <a:t>6/15/2010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9F9CC-42AC-4731-B3ED-E43F89CAD3D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AA132-5F2E-4AED-A1B8-4B1EF37EC529}" type="datetimeFigureOut">
              <a:rPr lang="en-US" smtClean="0"/>
              <a:pPr/>
              <a:t>6/15/2010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9F9CC-42AC-4731-B3ED-E43F89CAD3D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AA132-5F2E-4AED-A1B8-4B1EF37EC529}" type="datetimeFigureOut">
              <a:rPr lang="en-US" smtClean="0"/>
              <a:pPr/>
              <a:t>6/15/2010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9F9CC-42AC-4731-B3ED-E43F89CAD3D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AA132-5F2E-4AED-A1B8-4B1EF37EC529}" type="datetimeFigureOut">
              <a:rPr lang="en-US" smtClean="0"/>
              <a:pPr/>
              <a:t>6/15/2010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9F9CC-42AC-4731-B3ED-E43F89CAD3D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AA132-5F2E-4AED-A1B8-4B1EF37EC529}" type="datetimeFigureOut">
              <a:rPr lang="en-US" smtClean="0"/>
              <a:pPr/>
              <a:t>6/15/2010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9F9CC-42AC-4731-B3ED-E43F89CAD3D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AA132-5F2E-4AED-A1B8-4B1EF37EC529}" type="datetimeFigureOut">
              <a:rPr lang="en-US" smtClean="0"/>
              <a:pPr/>
              <a:t>6/15/2010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9F9CC-42AC-4731-B3ED-E43F89CAD3D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AA132-5F2E-4AED-A1B8-4B1EF37EC529}" type="datetimeFigureOut">
              <a:rPr lang="en-US" smtClean="0"/>
              <a:pPr/>
              <a:t>6/15/2010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9F9CC-42AC-4731-B3ED-E43F89CAD3D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AA132-5F2E-4AED-A1B8-4B1EF37EC529}" type="datetimeFigureOut">
              <a:rPr lang="en-US" smtClean="0"/>
              <a:pPr/>
              <a:t>6/15/2010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9F9CC-42AC-4731-B3ED-E43F89CAD3D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3AA132-5F2E-4AED-A1B8-4B1EF37EC529}" type="datetimeFigureOut">
              <a:rPr lang="en-US" smtClean="0"/>
              <a:pPr/>
              <a:t>6/15/2010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79F9CC-42AC-4731-B3ED-E43F89CAD3D4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5" Type="http://schemas.openxmlformats.org/officeDocument/2006/relationships/image" Target="../media/image7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Relationship Id="rId6" Type="http://schemas.openxmlformats.org/officeDocument/2006/relationships/image" Target="../media/image22.png"/><Relationship Id="rId11" Type="http://schemas.openxmlformats.org/officeDocument/2006/relationships/image" Target="../media/image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6.wav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7.wav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8.wav"/><Relationship Id="rId6" Type="http://schemas.openxmlformats.org/officeDocument/2006/relationships/image" Target="../media/image7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9.wav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0.wav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1.wav"/><Relationship Id="rId5" Type="http://schemas.openxmlformats.org/officeDocument/2006/relationships/image" Target="../media/image7.png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2.wav"/><Relationship Id="rId5" Type="http://schemas.openxmlformats.org/officeDocument/2006/relationships/image" Target="../media/image7.png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3.wav"/><Relationship Id="rId5" Type="http://schemas.openxmlformats.org/officeDocument/2006/relationships/image" Target="../media/image7.png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4.wav"/><Relationship Id="rId5" Type="http://schemas.openxmlformats.org/officeDocument/2006/relationships/image" Target="../media/image7.png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5.wav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18" Type="http://schemas.openxmlformats.org/officeDocument/2006/relationships/image" Target="../media/image47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50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17" Type="http://schemas.openxmlformats.org/officeDocument/2006/relationships/image" Target="../media/image46.png"/><Relationship Id="rId2" Type="http://schemas.openxmlformats.org/officeDocument/2006/relationships/audio" Target="../media/audio27.wav"/><Relationship Id="rId16" Type="http://schemas.openxmlformats.org/officeDocument/2006/relationships/image" Target="../media/image45.png"/><Relationship Id="rId20" Type="http://schemas.openxmlformats.org/officeDocument/2006/relationships/image" Target="../media/image49.png"/><Relationship Id="rId1" Type="http://schemas.openxmlformats.org/officeDocument/2006/relationships/audio" Target="../media/audio26.wav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24" Type="http://schemas.openxmlformats.org/officeDocument/2006/relationships/image" Target="../media/image53.png"/><Relationship Id="rId5" Type="http://schemas.openxmlformats.org/officeDocument/2006/relationships/image" Target="../media/image34.png"/><Relationship Id="rId15" Type="http://schemas.openxmlformats.org/officeDocument/2006/relationships/image" Target="../media/image44.png"/><Relationship Id="rId23" Type="http://schemas.openxmlformats.org/officeDocument/2006/relationships/image" Target="../media/image52.png"/><Relationship Id="rId10" Type="http://schemas.openxmlformats.org/officeDocument/2006/relationships/image" Target="../media/image39.png"/><Relationship Id="rId19" Type="http://schemas.openxmlformats.org/officeDocument/2006/relationships/image" Target="../media/image48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4" Type="http://schemas.openxmlformats.org/officeDocument/2006/relationships/image" Target="../media/image43.png"/><Relationship Id="rId22" Type="http://schemas.openxmlformats.org/officeDocument/2006/relationships/image" Target="../media/image5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6000" dirty="0" smtClean="0"/>
              <a:t>Handy House Vocab 2</a:t>
            </a:r>
            <a:endParaRPr lang="en-GB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886200"/>
            <a:ext cx="9144000" cy="2114568"/>
          </a:xfrm>
        </p:spPr>
        <p:txBody>
          <a:bodyPr>
            <a:normAutofit fontScale="92500" lnSpcReduction="10000"/>
          </a:bodyPr>
          <a:lstStyle/>
          <a:p>
            <a:r>
              <a:rPr lang="en-GB" sz="4400" dirty="0" smtClean="0"/>
              <a:t>Furniture</a:t>
            </a:r>
          </a:p>
          <a:p>
            <a:r>
              <a:rPr lang="en-GB" sz="4400" dirty="0" smtClean="0"/>
              <a:t>with Mr. Angry Potato Head</a:t>
            </a:r>
          </a:p>
          <a:p>
            <a:r>
              <a:rPr lang="en-GB" sz="4400" dirty="0" smtClean="0"/>
              <a:t> (in his lucky bikini)</a:t>
            </a:r>
            <a:endParaRPr lang="en-GB" sz="4400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ngry living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5973816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Sofa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5786446" y="4286256"/>
            <a:ext cx="3071834" cy="1357322"/>
          </a:xfrm>
          <a:prstGeom prst="wedgeRoundRectCallout">
            <a:avLst>
              <a:gd name="adj1" fmla="val -94334"/>
              <a:gd name="adj2" fmla="val -133957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das Sofa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HandyHouseVocab2-Furniture 10.wav">
            <a:hlinkClick r:id="" action="ppaction://media"/>
          </p:cNvPr>
          <p:cNvPicPr>
            <a:picLocks noRot="1" noChangeAspect="1"/>
          </p:cNvPicPr>
          <p:nvPr>
            <a:wavAudioFile r:embed="rId1" name="HandyHouseVocab2-Furniture 10.wav"/>
          </p:nvPr>
        </p:nvPicPr>
        <p:blipFill>
          <a:blip r:embed="rId4" cstate="print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ngry living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5973816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Table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5715008" y="1571612"/>
            <a:ext cx="2428892" cy="1643074"/>
          </a:xfrm>
          <a:prstGeom prst="wedgeRoundRectCallout">
            <a:avLst>
              <a:gd name="adj1" fmla="val -98593"/>
              <a:gd name="adj2" fmla="val 104104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Tisch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6" name="HandyHouseVocab2-Furniture 11.wav">
            <a:hlinkClick r:id="" action="ppaction://media"/>
          </p:cNvPr>
          <p:cNvPicPr>
            <a:picLocks noRot="1" noChangeAspect="1"/>
          </p:cNvPicPr>
          <p:nvPr>
            <a:wavAudioFile r:embed="rId1" name="HandyHouseVocab2-Furniture 11.wav"/>
          </p:nvPr>
        </p:nvPicPr>
        <p:blipFill>
          <a:blip r:embed="rId4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  <a:alpha val="8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Wardrobe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5" name="Picture 4" descr="wardrobe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57166"/>
            <a:ext cx="3786214" cy="5423850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4714876" y="1285860"/>
            <a:ext cx="3786214" cy="1785950"/>
          </a:xfrm>
          <a:prstGeom prst="wedgeRoundRectCallout">
            <a:avLst>
              <a:gd name="adj1" fmla="val -98253"/>
              <a:gd name="adj2" fmla="val 35902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Schrank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8" name="Picture 7" descr="big eyes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229081">
            <a:off x="-605259" y="174362"/>
            <a:ext cx="3357571" cy="2208536"/>
          </a:xfrm>
          <a:prstGeom prst="rect">
            <a:avLst/>
          </a:prstGeom>
        </p:spPr>
      </p:pic>
      <p:pic>
        <p:nvPicPr>
          <p:cNvPr id="7" name="HandyHouseVocab2-Furniture 12.wav">
            <a:hlinkClick r:id="" action="ppaction://media"/>
          </p:cNvPr>
          <p:cNvPicPr>
            <a:picLocks noRot="1" noChangeAspect="1"/>
          </p:cNvPicPr>
          <p:nvPr>
            <a:wavAudioFile r:embed="rId1" name="HandyHouseVocab2-Furniture 12.wav"/>
          </p:nvPr>
        </p:nvPicPr>
        <p:blipFill>
          <a:blip r:embed="rId5" cstate="print"/>
          <a:stretch>
            <a:fillRect/>
          </a:stretch>
        </p:blipFill>
        <p:spPr>
          <a:xfrm>
            <a:off x="850109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ngry psychologist room2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54860" cy="6858000"/>
          </a:xfrm>
          <a:prstGeom prst="rect">
            <a:avLst/>
          </a:prstGeom>
        </p:spPr>
      </p:pic>
      <p:pic>
        <p:nvPicPr>
          <p:cNvPr id="7" name="Picture 6" descr="angry psychologist chair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28860" y="2285992"/>
            <a:ext cx="4648200" cy="2838450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Chair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1000100" y="714356"/>
            <a:ext cx="3429024" cy="1285884"/>
          </a:xfrm>
          <a:prstGeom prst="wedgeRoundRectCallout">
            <a:avLst>
              <a:gd name="adj1" fmla="val 39968"/>
              <a:gd name="adj2" fmla="val 123143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Stuhl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8" name="HandyHouseVocab2-Furniture 13.wav">
            <a:hlinkClick r:id="" action="ppaction://media"/>
          </p:cNvPr>
          <p:cNvPicPr>
            <a:picLocks noRot="1" noChangeAspect="1"/>
          </p:cNvPicPr>
          <p:nvPr>
            <a:wavAudioFile r:embed="rId1" name="HandyHouseVocab2-Furniture 13.wav"/>
          </p:nvPr>
        </p:nvPicPr>
        <p:blipFill>
          <a:blip r:embed="rId5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Bunk bed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3571868" y="357166"/>
            <a:ext cx="5143536" cy="1143008"/>
          </a:xfrm>
          <a:prstGeom prst="wedgeRoundRectCallout">
            <a:avLst>
              <a:gd name="adj1" fmla="val -52583"/>
              <a:gd name="adj2" fmla="val 13156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das </a:t>
            </a:r>
            <a:r>
              <a:rPr lang="en-GB" sz="6000" b="1" dirty="0" err="1" smtClean="0">
                <a:solidFill>
                  <a:schemeClr val="tx1"/>
                </a:solidFill>
              </a:rPr>
              <a:t>Etagenbett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Picture 4" descr="bunkbed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282" y="2285992"/>
            <a:ext cx="6136013" cy="3338519"/>
          </a:xfrm>
          <a:prstGeom prst="rect">
            <a:avLst/>
          </a:prstGeom>
        </p:spPr>
      </p:pic>
      <p:pic>
        <p:nvPicPr>
          <p:cNvPr id="7" name="HandyHouseVocab2-Furniture 14.wav">
            <a:hlinkClick r:id="" action="ppaction://media"/>
          </p:cNvPr>
          <p:cNvPicPr>
            <a:picLocks noRot="1" noChangeAspect="1"/>
          </p:cNvPicPr>
          <p:nvPr>
            <a:wavAudioFile r:embed="rId1" name="HandyHouseVocab2-Furniture 14.wav"/>
          </p:nvPr>
        </p:nvPicPr>
        <p:blipFill>
          <a:blip r:embed="rId4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15 Imagen" descr="room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24"/>
            <a:ext cx="9144000" cy="5929354"/>
          </a:xfrm>
          <a:prstGeom prst="rect">
            <a:avLst/>
          </a:prstGeom>
        </p:spPr>
      </p:pic>
      <p:pic>
        <p:nvPicPr>
          <p:cNvPr id="7" name="11 Imagen" descr="mirror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86644" y="-24"/>
            <a:ext cx="1785950" cy="1893233"/>
          </a:xfrm>
          <a:prstGeom prst="rect">
            <a:avLst/>
          </a:prstGeom>
        </p:spPr>
      </p:pic>
      <p:pic>
        <p:nvPicPr>
          <p:cNvPr id="8" name="13 Imagen" descr="labavorosa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6B0122"/>
              </a:clrFrom>
              <a:clrTo>
                <a:srgbClr val="6B0122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00924" y="1500174"/>
            <a:ext cx="2285984" cy="3178793"/>
          </a:xfrm>
          <a:prstGeom prst="rect">
            <a:avLst/>
          </a:prstGeom>
        </p:spPr>
      </p:pic>
      <p:pic>
        <p:nvPicPr>
          <p:cNvPr id="10" name="12 Imagen" descr="puerta.bmp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775645" y="500042"/>
            <a:ext cx="1918621" cy="3357586"/>
          </a:xfrm>
          <a:prstGeom prst="rect">
            <a:avLst/>
          </a:prstGeom>
        </p:spPr>
      </p:pic>
      <p:pic>
        <p:nvPicPr>
          <p:cNvPr id="11" name="7 Imagen" descr="bath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1160049"/>
            <a:ext cx="4809179" cy="4412090"/>
          </a:xfrm>
          <a:prstGeom prst="rect">
            <a:avLst/>
          </a:prstGeom>
        </p:spPr>
      </p:pic>
      <p:pic>
        <p:nvPicPr>
          <p:cNvPr id="12" name="16 Imagen" descr="mediabath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3873336"/>
            <a:ext cx="4809600" cy="1698804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Mirror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786050" y="357166"/>
            <a:ext cx="4000528" cy="1143008"/>
          </a:xfrm>
          <a:prstGeom prst="wedgeRoundRectCallout">
            <a:avLst>
              <a:gd name="adj1" fmla="val 77484"/>
              <a:gd name="adj2" fmla="val 17403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Spiegel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13" name="9 Imagen" descr="water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43042" y="3643315"/>
            <a:ext cx="4099423" cy="496675"/>
          </a:xfrm>
          <a:prstGeom prst="rect">
            <a:avLst/>
          </a:prstGeom>
        </p:spPr>
      </p:pic>
      <p:pic>
        <p:nvPicPr>
          <p:cNvPr id="14" name="8 Imagen" descr="water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660033"/>
              </a:clrFrom>
              <a:clrTo>
                <a:srgbClr val="66003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43042" y="3643314"/>
            <a:ext cx="4099423" cy="496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HandyHouseVocab2-Furniture 15.wav">
            <a:hlinkClick r:id="" action="ppaction://media"/>
          </p:cNvPr>
          <p:cNvPicPr>
            <a:picLocks noRot="1" noChangeAspect="1"/>
          </p:cNvPicPr>
          <p:nvPr>
            <a:wavAudioFile r:embed="rId1" name="HandyHouseVocab2-Furniture 15.wav"/>
          </p:nvPr>
        </p:nvPicPr>
        <p:blipFill>
          <a:blip r:embed="rId11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droom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501799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Carpet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1023910" y="2071674"/>
            <a:ext cx="4000528" cy="1214446"/>
          </a:xfrm>
          <a:prstGeom prst="wedgeRoundRectCallout">
            <a:avLst>
              <a:gd name="adj1" fmla="val 43674"/>
              <a:gd name="adj2" fmla="val 141422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Teppich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HouseVocab2-Furniture 16.wav">
            <a:hlinkClick r:id="" action="ppaction://media"/>
          </p:cNvPr>
          <p:cNvPicPr>
            <a:picLocks noRot="1" noChangeAspect="1"/>
          </p:cNvPicPr>
          <p:nvPr>
            <a:wavAudioFile r:embed="rId1" name="HandyHouseVocab2-Furniture 16.wav"/>
          </p:nvPr>
        </p:nvPicPr>
        <p:blipFill>
          <a:blip r:embed="rId4" cstate="print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upcake pink on blue by simple up."/>
          <p:cNvPicPr>
            <a:picLocks noChangeAspect="1" noChangeArrowheads="1"/>
          </p:cNvPicPr>
          <p:nvPr/>
        </p:nvPicPr>
        <p:blipFill>
          <a:blip r:embed="rId3" cstate="print"/>
          <a:srcRect r="43379" b="4353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Rounded Rectangular Callout 5"/>
          <p:cNvSpPr/>
          <p:nvPr/>
        </p:nvSpPr>
        <p:spPr>
          <a:xfrm>
            <a:off x="3643306" y="1928802"/>
            <a:ext cx="4714908" cy="1928826"/>
          </a:xfrm>
          <a:prstGeom prst="wedgeRoundRectCallout">
            <a:avLst>
              <a:gd name="adj1" fmla="val -44887"/>
              <a:gd name="adj2" fmla="val 9224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tx1"/>
                </a:solidFill>
              </a:rPr>
              <a:t>I will also introduce you to…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8" name="Picture 7" descr="angrybikini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2214554"/>
            <a:ext cx="3667125" cy="4524375"/>
          </a:xfrm>
          <a:prstGeom prst="rect">
            <a:avLst/>
          </a:prstGeom>
        </p:spPr>
      </p:pic>
      <p:pic>
        <p:nvPicPr>
          <p:cNvPr id="9" name="Picture 8" descr="angrybikinipotatohead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0034" y="2214577"/>
            <a:ext cx="3667125" cy="4524375"/>
          </a:xfrm>
          <a:prstGeom prst="rect">
            <a:avLst/>
          </a:prstGeom>
        </p:spPr>
      </p:pic>
      <p:pic>
        <p:nvPicPr>
          <p:cNvPr id="7" name="HandyHouseVocab2-Furniture 17.wav">
            <a:hlinkClick r:id="" action="ppaction://media"/>
          </p:cNvPr>
          <p:cNvPicPr>
            <a:picLocks noRot="1" noChangeAspect="1"/>
          </p:cNvPicPr>
          <p:nvPr>
            <a:wavAudioFile r:embed="rId1" name="HandyHouseVocab2-Furniture 17.wav"/>
          </p:nvPr>
        </p:nvPicPr>
        <p:blipFill>
          <a:blip r:embed="rId6" cstate="print"/>
          <a:stretch>
            <a:fillRect/>
          </a:stretch>
        </p:blipFill>
        <p:spPr>
          <a:xfrm>
            <a:off x="8572528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8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ngry door2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3999" cy="6207369"/>
          </a:xfrm>
          <a:prstGeom prst="rect">
            <a:avLst/>
          </a:prstGeom>
        </p:spPr>
      </p:pic>
      <p:pic>
        <p:nvPicPr>
          <p:cNvPr id="7" name="Picture 6" descr="angry door2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6207369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The door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3357554" y="4143380"/>
            <a:ext cx="3214710" cy="1143008"/>
          </a:xfrm>
          <a:prstGeom prst="wedgeRoundRectCallout">
            <a:avLst>
              <a:gd name="adj1" fmla="val -25290"/>
              <a:gd name="adj2" fmla="val -107597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de-DE" sz="6000" b="1" dirty="0" smtClean="0">
                <a:solidFill>
                  <a:schemeClr val="tx1"/>
                </a:solidFill>
              </a:rPr>
              <a:t>Tür</a:t>
            </a:r>
            <a:endParaRPr lang="de-DE" sz="6000" b="1" dirty="0">
              <a:solidFill>
                <a:schemeClr val="tx1"/>
              </a:solidFill>
            </a:endParaRPr>
          </a:p>
        </p:txBody>
      </p:sp>
      <p:pic>
        <p:nvPicPr>
          <p:cNvPr id="8" name="HandyHouseVocab2-Furniture 18.wav">
            <a:hlinkClick r:id="" action="ppaction://media"/>
          </p:cNvPr>
          <p:cNvPicPr>
            <a:picLocks noRot="1" noChangeAspect="1"/>
          </p:cNvPicPr>
          <p:nvPr>
            <a:wavAudioFile r:embed="rId1" name="HandyHouseVocab2-Furniture 18.wav"/>
          </p:nvPr>
        </p:nvPicPr>
        <p:blipFill>
          <a:blip r:embed="rId6" cstate="print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ngrykitchen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643688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The window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2928926" y="4286256"/>
            <a:ext cx="4643470" cy="1357322"/>
          </a:xfrm>
          <a:prstGeom prst="wedgeRoundRectCallout">
            <a:avLst>
              <a:gd name="adj1" fmla="val -38496"/>
              <a:gd name="adj2" fmla="val -235563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das </a:t>
            </a:r>
            <a:r>
              <a:rPr lang="en-GB" sz="6000" b="1" dirty="0" err="1" smtClean="0">
                <a:solidFill>
                  <a:schemeClr val="tx1"/>
                </a:solidFill>
              </a:rPr>
              <a:t>Fenster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6" name="HandyHouseVocab2-Furniture 19.wav">
            <a:hlinkClick r:id="" action="ppaction://media"/>
          </p:cNvPr>
          <p:cNvPicPr>
            <a:picLocks noRot="1" noChangeAspect="1"/>
          </p:cNvPicPr>
          <p:nvPr>
            <a:wavAudioFile r:embed="rId1" name="HandyHouseVocab2-Furniture 19.wav"/>
          </p:nvPr>
        </p:nvPicPr>
        <p:blipFill>
          <a:blip r:embed="rId4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upcake pink on blue by simple up."/>
          <p:cNvPicPr>
            <a:picLocks noChangeAspect="1" noChangeArrowheads="1"/>
          </p:cNvPicPr>
          <p:nvPr/>
        </p:nvPicPr>
        <p:blipFill>
          <a:blip r:embed="rId3" cstate="print"/>
          <a:srcRect r="43379" b="4353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Rounded Rectangular Callout 5"/>
          <p:cNvSpPr/>
          <p:nvPr/>
        </p:nvSpPr>
        <p:spPr>
          <a:xfrm>
            <a:off x="3643306" y="285728"/>
            <a:ext cx="5143504" cy="4643470"/>
          </a:xfrm>
          <a:prstGeom prst="wedgeRoundRectCallout">
            <a:avLst>
              <a:gd name="adj1" fmla="val -51756"/>
              <a:gd name="adj2" fmla="val 5866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tx1"/>
                </a:solidFill>
              </a:rPr>
              <a:t>Hello. I am Mr. Angry Potato Head and I am going to show you some nice furniture wearing my lucky bikini!!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8" name="Picture 7" descr="angrybikini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2214554"/>
            <a:ext cx="3667125" cy="4524375"/>
          </a:xfrm>
          <a:prstGeom prst="rect">
            <a:avLst/>
          </a:prstGeom>
        </p:spPr>
      </p:pic>
      <p:pic>
        <p:nvPicPr>
          <p:cNvPr id="9" name="Picture 8" descr="angrybikinipotatohead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0034" y="2214577"/>
            <a:ext cx="3667125" cy="4524375"/>
          </a:xfrm>
          <a:prstGeom prst="rect">
            <a:avLst/>
          </a:prstGeom>
        </p:spPr>
      </p:pic>
      <p:pic>
        <p:nvPicPr>
          <p:cNvPr id="7" name="HandyHouseVocab2-Furniture 2.wav">
            <a:hlinkClick r:id="" action="ppaction://media"/>
          </p:cNvPr>
          <p:cNvPicPr>
            <a:picLocks noRot="1" noChangeAspect="1"/>
          </p:cNvPicPr>
          <p:nvPr>
            <a:wavAudioFile r:embed="rId1" name="HandyHouseVocab2-Furniture 2.wav"/>
          </p:nvPr>
        </p:nvPicPr>
        <p:blipFill>
          <a:blip r:embed="rId6" cstate="print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2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0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1300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3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8000" fill="hold" nodeType="withEffect">
                                  <p:stCondLst>
                                    <p:cond delay="7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2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ngrykitchen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643688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The floor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357158" y="714356"/>
            <a:ext cx="3857652" cy="1714512"/>
          </a:xfrm>
          <a:prstGeom prst="wedgeRoundRectCallout">
            <a:avLst>
              <a:gd name="adj1" fmla="val 47092"/>
              <a:gd name="adj2" fmla="val 23878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de-DE" sz="6000" b="1" dirty="0" smtClean="0">
                <a:solidFill>
                  <a:schemeClr val="tx1"/>
                </a:solidFill>
              </a:rPr>
              <a:t>Fußboden</a:t>
            </a:r>
            <a:endParaRPr lang="de-DE" sz="6000" b="1" dirty="0">
              <a:solidFill>
                <a:schemeClr val="tx1"/>
              </a:solidFill>
            </a:endParaRPr>
          </a:p>
        </p:txBody>
      </p:sp>
      <p:pic>
        <p:nvPicPr>
          <p:cNvPr id="7" name="HandyHouseVocab2-Furniture 20.wav">
            <a:hlinkClick r:id="" action="ppaction://media"/>
          </p:cNvPr>
          <p:cNvPicPr>
            <a:picLocks noRot="1" noChangeAspect="1"/>
          </p:cNvPicPr>
          <p:nvPr>
            <a:wavAudioFile r:embed="rId1" name="HandyHouseVocab2-Furniture 20.wav"/>
          </p:nvPr>
        </p:nvPicPr>
        <p:blipFill>
          <a:blip r:embed="rId4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droom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24"/>
            <a:ext cx="9144000" cy="6501799"/>
          </a:xfrm>
          <a:prstGeom prst="rect">
            <a:avLst/>
          </a:prstGeom>
        </p:spPr>
      </p:pic>
      <p:pic>
        <p:nvPicPr>
          <p:cNvPr id="6" name="Picture 5" descr="angrylightningbulbback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H="1">
            <a:off x="571472" y="-785842"/>
            <a:ext cx="2662777" cy="2938469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The light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2643174" y="2071678"/>
            <a:ext cx="3786214" cy="1214446"/>
          </a:xfrm>
          <a:prstGeom prst="wedgeRoundRectCallout">
            <a:avLst>
              <a:gd name="adj1" fmla="val -70709"/>
              <a:gd name="adj2" fmla="val -142497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das </a:t>
            </a:r>
            <a:r>
              <a:rPr lang="en-GB" sz="6000" b="1" dirty="0" err="1" smtClean="0">
                <a:solidFill>
                  <a:schemeClr val="tx1"/>
                </a:solidFill>
              </a:rPr>
              <a:t>Licht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8" name="HandyHouseVocab2-Furniture 21.wav">
            <a:hlinkClick r:id="" action="ppaction://media"/>
          </p:cNvPr>
          <p:cNvPicPr>
            <a:picLocks noRot="1" noChangeAspect="1"/>
          </p:cNvPicPr>
          <p:nvPr>
            <a:wavAudioFile r:embed="rId1" name="HandyHouseVocab2-Furniture 21.wav"/>
          </p:nvPr>
        </p:nvPicPr>
        <p:blipFill>
          <a:blip r:embed="rId5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ngry psychologist room2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54860" cy="6858000"/>
          </a:xfrm>
          <a:prstGeom prst="rect">
            <a:avLst/>
          </a:prstGeom>
        </p:spPr>
      </p:pic>
      <p:pic>
        <p:nvPicPr>
          <p:cNvPr id="6" name="Picture 5" descr="angry psychologist chair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28860" y="2285992"/>
            <a:ext cx="4648200" cy="2838450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The wall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857224" y="1714488"/>
            <a:ext cx="3357586" cy="1214446"/>
          </a:xfrm>
          <a:prstGeom prst="wedgeRoundRectCallout">
            <a:avLst>
              <a:gd name="adj1" fmla="val 43367"/>
              <a:gd name="adj2" fmla="val -95097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die Wand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8" name="HandyHouseVocab2-Furniture 22.wav">
            <a:hlinkClick r:id="" action="ppaction://media"/>
          </p:cNvPr>
          <p:cNvPicPr>
            <a:picLocks noRot="1" noChangeAspect="1"/>
          </p:cNvPicPr>
          <p:nvPr>
            <a:wavAudioFile r:embed="rId1" name="HandyHouseVocab2-Furniture 22.wav"/>
          </p:nvPr>
        </p:nvPicPr>
        <p:blipFill>
          <a:blip r:embed="rId5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oxing ring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66CC"/>
              </a:clrFrom>
              <a:clrTo>
                <a:srgbClr val="FF66C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-24"/>
            <a:ext cx="9144032" cy="6880884"/>
          </a:xfrm>
          <a:prstGeom prst="rect">
            <a:avLst/>
          </a:prstGeom>
        </p:spPr>
      </p:pic>
      <p:pic>
        <p:nvPicPr>
          <p:cNvPr id="7" name="Picture 6" descr="cuerdas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66CC"/>
              </a:clrFrom>
              <a:clrTo>
                <a:srgbClr val="FF66C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2643182"/>
            <a:ext cx="8286808" cy="2236600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The stairs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4286248" y="785794"/>
            <a:ext cx="4143404" cy="1143008"/>
          </a:xfrm>
          <a:prstGeom prst="wedgeRoundRectCallout">
            <a:avLst>
              <a:gd name="adj1" fmla="val -101825"/>
              <a:gd name="adj2" fmla="val 3237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Treppe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10" name="HandyHouseVocab2-Furniture 23.wav">
            <a:hlinkClick r:id="" action="ppaction://media"/>
          </p:cNvPr>
          <p:cNvPicPr>
            <a:picLocks noRot="1" noChangeAspect="1"/>
          </p:cNvPicPr>
          <p:nvPr>
            <a:wavAudioFile r:embed="rId1" name="HandyHouseVocab2-Furniture 23.wav"/>
          </p:nvPr>
        </p:nvPicPr>
        <p:blipFill>
          <a:blip r:embed="rId5" cstate="print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3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nfusedwolfman3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0232" y="2000240"/>
            <a:ext cx="571504" cy="961545"/>
          </a:xfrm>
          <a:prstGeom prst="rect">
            <a:avLst/>
          </a:prstGeom>
        </p:spPr>
      </p:pic>
      <p:pic>
        <p:nvPicPr>
          <p:cNvPr id="5" name="Picture 4" descr="corridor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80"/>
              </a:clrFrom>
              <a:clrTo>
                <a:srgbClr val="FFFF8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" y="2374"/>
            <a:ext cx="9143999" cy="685562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95000"/>
              <a:lumOff val="5000"/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/>
          <p:cNvSpPr/>
          <p:nvPr/>
        </p:nvSpPr>
        <p:spPr>
          <a:xfrm>
            <a:off x="3714744" y="2928934"/>
            <a:ext cx="1071570" cy="3643338"/>
          </a:xfrm>
          <a:prstGeom prst="ellipse">
            <a:avLst/>
          </a:prstGeom>
          <a:solidFill>
            <a:schemeClr val="tx1">
              <a:lumMod val="95000"/>
              <a:lumOff val="5000"/>
              <a:alpha val="77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The corridor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4714876" y="4357694"/>
            <a:ext cx="3500462" cy="1143008"/>
          </a:xfrm>
          <a:prstGeom prst="wedgeRoundRectCallout">
            <a:avLst>
              <a:gd name="adj1" fmla="val -40339"/>
              <a:gd name="adj2" fmla="val -86763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Flur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11" name="HandyHouseVocab2-Furniture 24.wav">
            <a:hlinkClick r:id="" action="ppaction://media"/>
          </p:cNvPr>
          <p:cNvPicPr>
            <a:picLocks noRot="1" noChangeAspect="1"/>
          </p:cNvPicPr>
          <p:nvPr>
            <a:wavAudioFile r:embed="rId1" name="HandyHouseVocab2-Furniture 24.wav"/>
          </p:nvPr>
        </p:nvPicPr>
        <p:blipFill>
          <a:blip r:embed="rId5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6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1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-4.44444E-6 -1.11111E-6 L 0.04306 -0.0081 " pathEditMode="relative" rAng="0" ptsTypes="AA">
                                      <p:cBhvr>
                                        <p:cTn id="14" dur="7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" y="-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02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8" grpId="0" animBg="1"/>
      <p:bldP spid="10" grpId="0" animBg="1"/>
      <p:bldP spid="10" grpId="1" animBg="1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upcake pink on blue by simple up."/>
          <p:cNvPicPr>
            <a:picLocks noChangeAspect="1" noChangeArrowheads="1"/>
          </p:cNvPicPr>
          <p:nvPr/>
        </p:nvPicPr>
        <p:blipFill>
          <a:blip r:embed="rId3" cstate="print"/>
          <a:srcRect r="43379" b="4353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Rounded Rectangular Callout 5"/>
          <p:cNvSpPr/>
          <p:nvPr/>
        </p:nvSpPr>
        <p:spPr>
          <a:xfrm>
            <a:off x="3643306" y="1928802"/>
            <a:ext cx="4714908" cy="1928826"/>
          </a:xfrm>
          <a:prstGeom prst="wedgeRoundRectCallout">
            <a:avLst>
              <a:gd name="adj1" fmla="val -44887"/>
              <a:gd name="adj2" fmla="val 9224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tx1"/>
                </a:solidFill>
              </a:rPr>
              <a:t>They make great conversation.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8" name="Picture 7" descr="angrybikini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2214554"/>
            <a:ext cx="3667125" cy="4524375"/>
          </a:xfrm>
          <a:prstGeom prst="rect">
            <a:avLst/>
          </a:prstGeom>
        </p:spPr>
      </p:pic>
      <p:pic>
        <p:nvPicPr>
          <p:cNvPr id="9" name="Picture 8" descr="angrybikinipotatohead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0034" y="2214577"/>
            <a:ext cx="3667125" cy="4524375"/>
          </a:xfrm>
          <a:prstGeom prst="rect">
            <a:avLst/>
          </a:prstGeom>
        </p:spPr>
      </p:pic>
      <p:pic>
        <p:nvPicPr>
          <p:cNvPr id="7" name="HandyHouseVocab2-Furniture 25.wav">
            <a:hlinkClick r:id="" action="ppaction://media"/>
          </p:cNvPr>
          <p:cNvPicPr>
            <a:picLocks noRot="1" noChangeAspect="1"/>
          </p:cNvPicPr>
          <p:nvPr>
            <a:wavAudioFile r:embed="rId1" name="HandyHouseVocab2-Furniture 25.wav"/>
          </p:nvPr>
        </p:nvPicPr>
        <p:blipFill>
          <a:blip r:embed="rId6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6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7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corridor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" y="2374"/>
            <a:ext cx="9172575" cy="6877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 descr="spanishham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49322" y="428604"/>
            <a:ext cx="3895238" cy="37523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2786044"/>
            <a:ext cx="889579" cy="2786044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0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6858000"/>
            <a:ext cx="889579" cy="2786044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1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25" name="Picture 24" descr="angrycarrotface.bmp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-1700293"/>
            <a:ext cx="914397" cy="1583049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4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6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3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5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6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2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4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2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4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4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3.61111E-6 7.40741E-7 C -0.08282 -0.00116 -0.16563 -0.00232 -0.22084 0.025 C -0.27605 0.05231 -0.31563 0.11435 -0.33125 0.16389 C -0.34688 0.21343 -0.33125 0.28009 -0.31493 0.32222 C -0.29844 0.36435 -0.25608 0.39907 -0.23264 0.41667 C -0.2092 0.43426 -0.20677 0.42546 -0.17396 0.42778 C -0.14098 0.43009 -0.0882 0.43032 -0.03525 0.43055 " pathEditMode="relative" rAng="0" ptsTypes="aaaaaaA">
                                      <p:cBhvr>
                                        <p:cTn id="8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" y="216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8" presetClass="emph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Rot by="-10800000">
                                      <p:cBhvr>
                                        <p:cTn id="8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8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9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0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3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7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9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100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10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5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6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4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droom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24"/>
            <a:ext cx="9144000" cy="6501799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2285984" y="3786190"/>
            <a:ext cx="3286148" cy="1285884"/>
          </a:xfrm>
          <a:prstGeom prst="wedgeRoundRectCallout">
            <a:avLst>
              <a:gd name="adj1" fmla="val 18006"/>
              <a:gd name="adj2" fmla="val -125028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das </a:t>
            </a:r>
            <a:r>
              <a:rPr lang="en-GB" sz="6000" b="1" dirty="0" err="1" smtClean="0">
                <a:solidFill>
                  <a:schemeClr val="tx1"/>
                </a:solidFill>
              </a:rPr>
              <a:t>Bett</a:t>
            </a:r>
            <a:endParaRPr lang="en-GB" sz="6000" b="1" dirty="0">
              <a:solidFill>
                <a:schemeClr val="tx1"/>
              </a:solidFill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Bed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6" name="HandyHouseVocab2-Furniture 3.wav">
            <a:hlinkClick r:id="" action="ppaction://media"/>
          </p:cNvPr>
          <p:cNvPicPr>
            <a:picLocks noRot="1" noChangeAspect="1"/>
          </p:cNvPicPr>
          <p:nvPr>
            <a:wavAudioFile r:embed="rId1" name="HandyHouseVocab2-Furniture 3.wav"/>
          </p:nvPr>
        </p:nvPicPr>
        <p:blipFill>
          <a:blip r:embed="rId4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ngrykitchen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643688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Curtains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3714744" y="2786058"/>
            <a:ext cx="3857652" cy="1857388"/>
          </a:xfrm>
          <a:prstGeom prst="wedgeRoundRectCallout">
            <a:avLst>
              <a:gd name="adj1" fmla="val -25582"/>
              <a:gd name="adj2" fmla="val -10594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de-DE" sz="6000" b="1" dirty="0" smtClean="0">
                <a:solidFill>
                  <a:schemeClr val="tx1"/>
                </a:solidFill>
              </a:rPr>
              <a:t>Vorhänge</a:t>
            </a:r>
            <a:endParaRPr lang="de-DE" sz="6000" b="1" dirty="0">
              <a:solidFill>
                <a:schemeClr val="tx1"/>
              </a:solidFill>
            </a:endParaRPr>
          </a:p>
        </p:txBody>
      </p:sp>
      <p:pic>
        <p:nvPicPr>
          <p:cNvPr id="6" name="HandyHouseVocab2-Furniture 4.wav">
            <a:hlinkClick r:id="" action="ppaction://media"/>
          </p:cNvPr>
          <p:cNvPicPr>
            <a:picLocks noRot="1" noChangeAspect="1"/>
          </p:cNvPicPr>
          <p:nvPr>
            <a:wavAudioFile r:embed="rId1" name="HandyHouseVocab2-Furniture 4.wav"/>
          </p:nvPr>
        </p:nvPicPr>
        <p:blipFill>
          <a:blip r:embed="rId4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Lamp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3857620" y="2500306"/>
            <a:ext cx="2776558" cy="1724036"/>
          </a:xfrm>
          <a:prstGeom prst="wedgeRoundRectCallout">
            <a:avLst>
              <a:gd name="adj1" fmla="val 78255"/>
              <a:gd name="adj2" fmla="val -8778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die Lampe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72" y="857232"/>
            <a:ext cx="1785950" cy="4905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 descr="big eyes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428604"/>
            <a:ext cx="2143125" cy="1409700"/>
          </a:xfrm>
          <a:prstGeom prst="rect">
            <a:avLst/>
          </a:prstGeom>
        </p:spPr>
      </p:pic>
      <p:pic>
        <p:nvPicPr>
          <p:cNvPr id="8" name="HandyHouseVocab2-Furniture 5.wav">
            <a:hlinkClick r:id="" action="ppaction://media"/>
          </p:cNvPr>
          <p:cNvPicPr>
            <a:picLocks noRot="1" noChangeAspect="1"/>
          </p:cNvPicPr>
          <p:nvPr>
            <a:wavAudioFile r:embed="rId1" name="HandyHouseVocab2-Furniture 5.wav"/>
          </p:nvPr>
        </p:nvPicPr>
        <p:blipFill>
          <a:blip r:embed="rId5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droom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501799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Picture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2571736" y="3857628"/>
            <a:ext cx="3571900" cy="1304932"/>
          </a:xfrm>
          <a:prstGeom prst="wedgeRoundRectCallout">
            <a:avLst>
              <a:gd name="adj1" fmla="val 4544"/>
              <a:gd name="adj2" fmla="val -227867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das </a:t>
            </a:r>
            <a:r>
              <a:rPr lang="en-GB" sz="6000" b="1" dirty="0" err="1" smtClean="0">
                <a:solidFill>
                  <a:schemeClr val="tx1"/>
                </a:solidFill>
              </a:rPr>
              <a:t>Bild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6" name="HandyHouseVocab2-Furniture 6.wav">
            <a:hlinkClick r:id="" action="ppaction://media"/>
          </p:cNvPr>
          <p:cNvPicPr>
            <a:picLocks noRot="1" noChangeAspect="1"/>
          </p:cNvPicPr>
          <p:nvPr>
            <a:wavAudioFile r:embed="rId1" name="HandyHouseVocab2-Furniture 6.wav"/>
          </p:nvPr>
        </p:nvPicPr>
        <p:blipFill>
          <a:blip r:embed="rId4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Bin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285720" y="571480"/>
            <a:ext cx="5357850" cy="1304932"/>
          </a:xfrm>
          <a:prstGeom prst="wedgeRoundRectCallout">
            <a:avLst>
              <a:gd name="adj1" fmla="val 20776"/>
              <a:gd name="adj2" fmla="val 116657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Abfalleimer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4" name="Picture 3" descr="angryBIN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00364" y="3000372"/>
            <a:ext cx="2714625" cy="2657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big eyes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3108" y="2428868"/>
            <a:ext cx="3357571" cy="2208536"/>
          </a:xfrm>
          <a:prstGeom prst="rect">
            <a:avLst/>
          </a:prstGeom>
        </p:spPr>
      </p:pic>
      <p:pic>
        <p:nvPicPr>
          <p:cNvPr id="6" name="HandyHouseVocab2-Furniture 7.wav">
            <a:hlinkClick r:id="" action="ppaction://media"/>
          </p:cNvPr>
          <p:cNvPicPr>
            <a:picLocks noRot="1" noChangeAspect="1"/>
          </p:cNvPicPr>
          <p:nvPr>
            <a:wavAudioFile r:embed="rId1" name="HandyHouseVocab2-Furniture 7.wav"/>
          </p:nvPr>
        </p:nvPicPr>
        <p:blipFill>
          <a:blip r:embed="rId5" cstate="print"/>
          <a:stretch>
            <a:fillRect/>
          </a:stretch>
        </p:blipFill>
        <p:spPr>
          <a:xfrm>
            <a:off x="8643966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7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ngry garage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5973816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Shelf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5214942" y="1000108"/>
            <a:ext cx="3571900" cy="1214446"/>
          </a:xfrm>
          <a:prstGeom prst="wedgeRoundRectCallout">
            <a:avLst>
              <a:gd name="adj1" fmla="val -125586"/>
              <a:gd name="adj2" fmla="val -4231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das Regal 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HandyHouseVocab2-Furniture 8.wav">
            <a:hlinkClick r:id="" action="ppaction://media"/>
          </p:cNvPr>
          <p:cNvPicPr>
            <a:picLocks noRot="1" noChangeAspect="1"/>
          </p:cNvPicPr>
          <p:nvPr>
            <a:wavAudioFile r:embed="rId1" name="HandyHouseVocab2-Furniture 8.wav"/>
          </p:nvPr>
        </p:nvPicPr>
        <p:blipFill>
          <a:blip r:embed="rId4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ngry living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5973816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Armchair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642910" y="1000108"/>
            <a:ext cx="3571900" cy="1214446"/>
          </a:xfrm>
          <a:prstGeom prst="wedgeRoundRectCallout">
            <a:avLst>
              <a:gd name="adj1" fmla="val -21502"/>
              <a:gd name="adj2" fmla="val 144678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Sessel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6" name="HandyHouseVocab2-Furniture 9.wav">
            <a:hlinkClick r:id="" action="ppaction://media"/>
          </p:cNvPr>
          <p:cNvPicPr>
            <a:picLocks noRot="1" noChangeAspect="1"/>
          </p:cNvPicPr>
          <p:nvPr>
            <a:wavAudioFile r:embed="rId1" name="HandyHouseVocab2-Furniture 9.wav"/>
          </p:nvPr>
        </p:nvPicPr>
        <p:blipFill>
          <a:blip r:embed="rId4" cstate="print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743</TotalTime>
  <Words>134</Words>
  <Application>Microsoft Office PowerPoint</Application>
  <PresentationFormat>On-screen Show (4:3)</PresentationFormat>
  <Paragraphs>52</Paragraphs>
  <Slides>26</Slides>
  <Notes>1</Notes>
  <HiddenSlides>0</HiddenSlides>
  <MMClips>27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Handy House Vocab 2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House Vocab 2</dc:title>
  <dc:creator>nim22</dc:creator>
  <cp:lastModifiedBy>David Wilson</cp:lastModifiedBy>
  <cp:revision>70</cp:revision>
  <dcterms:created xsi:type="dcterms:W3CDTF">2010-04-26T13:04:18Z</dcterms:created>
  <dcterms:modified xsi:type="dcterms:W3CDTF">2010-06-15T13:42:28Z</dcterms:modified>
</cp:coreProperties>
</file>