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3" r:id="rId3"/>
    <p:sldId id="259" r:id="rId4"/>
    <p:sldId id="275" r:id="rId5"/>
    <p:sldId id="279" r:id="rId6"/>
    <p:sldId id="261" r:id="rId7"/>
    <p:sldId id="262" r:id="rId8"/>
    <p:sldId id="277" r:id="rId9"/>
    <p:sldId id="265" r:id="rId10"/>
    <p:sldId id="263" r:id="rId11"/>
    <p:sldId id="278" r:id="rId12"/>
    <p:sldId id="264" r:id="rId13"/>
    <p:sldId id="266" r:id="rId14"/>
    <p:sldId id="274" r:id="rId15"/>
    <p:sldId id="26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140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20F17-865F-4B26-9AA9-F05C3FC2F8CA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4826A-7377-4BBD-8AAD-D8A478E620F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20F17-865F-4B26-9AA9-F05C3FC2F8CA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4826A-7377-4BBD-8AAD-D8A478E620F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20F17-865F-4B26-9AA9-F05C3FC2F8CA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4826A-7377-4BBD-8AAD-D8A478E620F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20F17-865F-4B26-9AA9-F05C3FC2F8CA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4826A-7377-4BBD-8AAD-D8A478E620F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20F17-865F-4B26-9AA9-F05C3FC2F8CA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4826A-7377-4BBD-8AAD-D8A478E620F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20F17-865F-4B26-9AA9-F05C3FC2F8CA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4826A-7377-4BBD-8AAD-D8A478E620F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20F17-865F-4B26-9AA9-F05C3FC2F8CA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4826A-7377-4BBD-8AAD-D8A478E620F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20F17-865F-4B26-9AA9-F05C3FC2F8CA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4826A-7377-4BBD-8AAD-D8A478E620F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20F17-865F-4B26-9AA9-F05C3FC2F8CA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4826A-7377-4BBD-8AAD-D8A478E620F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20F17-865F-4B26-9AA9-F05C3FC2F8CA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4826A-7377-4BBD-8AAD-D8A478E620F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20F17-865F-4B26-9AA9-F05C3FC2F8CA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4826A-7377-4BBD-8AAD-D8A478E620F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520F17-865F-4B26-9AA9-F05C3FC2F8CA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04826A-7377-4BBD-8AAD-D8A478E620F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5" Type="http://schemas.openxmlformats.org/officeDocument/2006/relationships/image" Target="../media/image5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2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1.png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7.png"/><Relationship Id="rId7" Type="http://schemas.openxmlformats.org/officeDocument/2006/relationships/image" Target="../media/image17.png"/><Relationship Id="rId12" Type="http://schemas.openxmlformats.org/officeDocument/2006/relationships/image" Target="../media/image16.png"/><Relationship Id="rId17" Type="http://schemas.openxmlformats.org/officeDocument/2006/relationships/image" Target="../media/image34.png"/><Relationship Id="rId2" Type="http://schemas.openxmlformats.org/officeDocument/2006/relationships/audio" Target="../media/audio16.wav"/><Relationship Id="rId16" Type="http://schemas.openxmlformats.org/officeDocument/2006/relationships/image" Target="../media/image33.png"/><Relationship Id="rId20" Type="http://schemas.openxmlformats.org/officeDocument/2006/relationships/image" Target="../media/image36.png"/><Relationship Id="rId1" Type="http://schemas.openxmlformats.org/officeDocument/2006/relationships/audio" Target="../media/audio15.wav"/><Relationship Id="rId6" Type="http://schemas.openxmlformats.org/officeDocument/2006/relationships/image" Target="../media/image27.png"/><Relationship Id="rId11" Type="http://schemas.openxmlformats.org/officeDocument/2006/relationships/image" Target="../media/image22.png"/><Relationship Id="rId24" Type="http://schemas.openxmlformats.org/officeDocument/2006/relationships/image" Target="../media/image12.png"/><Relationship Id="rId5" Type="http://schemas.openxmlformats.org/officeDocument/2006/relationships/image" Target="../media/image26.png"/><Relationship Id="rId15" Type="http://schemas.openxmlformats.org/officeDocument/2006/relationships/image" Target="../media/image32.png"/><Relationship Id="rId23" Type="http://schemas.openxmlformats.org/officeDocument/2006/relationships/image" Target="../media/image7.png"/><Relationship Id="rId10" Type="http://schemas.openxmlformats.org/officeDocument/2006/relationships/image" Target="../media/image30.png"/><Relationship Id="rId19" Type="http://schemas.openxmlformats.org/officeDocument/2006/relationships/image" Target="../media/image35.png"/><Relationship Id="rId4" Type="http://schemas.openxmlformats.org/officeDocument/2006/relationships/image" Target="../media/image2.jpeg"/><Relationship Id="rId9" Type="http://schemas.openxmlformats.org/officeDocument/2006/relationships/image" Target="../media/image29.png"/><Relationship Id="rId14" Type="http://schemas.openxmlformats.org/officeDocument/2006/relationships/image" Target="../media/image19.png"/><Relationship Id="rId22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5" Type="http://schemas.openxmlformats.org/officeDocument/2006/relationships/image" Target="../media/image5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5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5" Type="http://schemas.openxmlformats.org/officeDocument/2006/relationships/image" Target="../media/image5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Handy House Vocab 3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9144000" cy="2114568"/>
          </a:xfrm>
        </p:spPr>
        <p:txBody>
          <a:bodyPr>
            <a:normAutofit fontScale="92500" lnSpcReduction="10000"/>
          </a:bodyPr>
          <a:lstStyle/>
          <a:p>
            <a:r>
              <a:rPr lang="en-GB" sz="4400" dirty="0" smtClean="0"/>
              <a:t>Cutlery and Crockery </a:t>
            </a:r>
          </a:p>
          <a:p>
            <a:r>
              <a:rPr lang="en-GB" sz="4400" dirty="0" smtClean="0"/>
              <a:t>with Mr. Angry Potato Head</a:t>
            </a:r>
          </a:p>
          <a:p>
            <a:r>
              <a:rPr lang="en-GB" sz="4400" dirty="0" smtClean="0"/>
              <a:t>(in his lucky bikini)</a:t>
            </a:r>
          </a:p>
          <a:p>
            <a:endParaRPr lang="en-GB" sz="44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>
            <a:alpha val="6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Teacup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pinkmug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357166"/>
            <a:ext cx="4077629" cy="3823571"/>
          </a:xfrm>
          <a:prstGeom prst="rect">
            <a:avLst/>
          </a:prstGeom>
        </p:spPr>
      </p:pic>
      <p:sp>
        <p:nvSpPr>
          <p:cNvPr id="8" name="Wave 7"/>
          <p:cNvSpPr/>
          <p:nvPr/>
        </p:nvSpPr>
        <p:spPr>
          <a:xfrm>
            <a:off x="4643438" y="1785926"/>
            <a:ext cx="2214578" cy="1428760"/>
          </a:xfrm>
          <a:prstGeom prst="wave">
            <a:avLst>
              <a:gd name="adj1" fmla="val 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b="1" dirty="0" smtClean="0">
                <a:solidFill>
                  <a:schemeClr val="tx1"/>
                </a:solidFill>
              </a:rPr>
              <a:t>tea</a:t>
            </a:r>
            <a:endParaRPr lang="en-GB" sz="72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3000364" y="4643446"/>
            <a:ext cx="4214842" cy="928694"/>
          </a:xfrm>
          <a:prstGeom prst="wedgeRoundRectCallout">
            <a:avLst>
              <a:gd name="adj1" fmla="val 9468"/>
              <a:gd name="adj2" fmla="val -23059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Teetasse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6" name="HandyHouseVocab3-CutleryAndCrockery 10.wav">
            <a:hlinkClick r:id="" action="ppaction://media"/>
          </p:cNvPr>
          <p:cNvPicPr>
            <a:picLocks noRot="1" noChangeAspect="1"/>
          </p:cNvPicPr>
          <p:nvPr>
            <a:wavAudioFile r:embed="rId1" name="HandyHouseVocab3-CutleryAndCrockery 10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Teapot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357686" y="1285860"/>
            <a:ext cx="4643470" cy="1142984"/>
          </a:xfrm>
          <a:prstGeom prst="wedgeRoundRectCallout">
            <a:avLst>
              <a:gd name="adj1" fmla="val -40339"/>
              <a:gd name="adj2" fmla="val 13933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Teekanne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teapot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71802" y="3286124"/>
            <a:ext cx="2514600" cy="1524000"/>
          </a:xfrm>
          <a:prstGeom prst="rect">
            <a:avLst/>
          </a:prstGeom>
        </p:spPr>
      </p:pic>
      <p:pic>
        <p:nvPicPr>
          <p:cNvPr id="8" name="HandyHouseVocab3-CutleryAndCrockery 11.wav">
            <a:hlinkClick r:id="" action="ppaction://media"/>
          </p:cNvPr>
          <p:cNvPicPr>
            <a:picLocks noRot="1" noChangeAspect="1"/>
          </p:cNvPicPr>
          <p:nvPr>
            <a:wavAudioFile r:embed="rId1" name="HandyHouseVocab3-CutleryAndCrockery 11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3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Cup/ Mug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creammug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44" y="1142984"/>
            <a:ext cx="4077629" cy="3823571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57158" y="3071810"/>
            <a:ext cx="3143272" cy="1214446"/>
          </a:xfrm>
          <a:prstGeom prst="wedgeRoundRectCallout">
            <a:avLst>
              <a:gd name="adj1" fmla="val 92252"/>
              <a:gd name="adj2" fmla="val 4064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Tasse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HandyHouseVocab3-CutleryAndCrockery 12.wav">
            <a:hlinkClick r:id="" action="ppaction://media"/>
          </p:cNvPr>
          <p:cNvPicPr>
            <a:picLocks noRot="1" noChangeAspect="1"/>
          </p:cNvPicPr>
          <p:nvPr>
            <a:wavAudioFile r:embed="rId1" name="HandyHouseVocab3-CutleryAndCrockery 12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5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Chopsticks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 rot="20836145">
            <a:off x="1285852" y="2428868"/>
            <a:ext cx="6929486" cy="142876"/>
          </a:xfrm>
          <a:prstGeom prst="rect">
            <a:avLst/>
          </a:prstGeom>
          <a:solidFill>
            <a:schemeClr val="accent6">
              <a:lumMod val="5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 rot="21191548">
            <a:off x="1484207" y="3053370"/>
            <a:ext cx="6929486" cy="142876"/>
          </a:xfrm>
          <a:prstGeom prst="rect">
            <a:avLst/>
          </a:prstGeom>
          <a:solidFill>
            <a:schemeClr val="accent6">
              <a:lumMod val="5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ounded Rectangular Callout 4"/>
          <p:cNvSpPr/>
          <p:nvPr/>
        </p:nvSpPr>
        <p:spPr>
          <a:xfrm>
            <a:off x="1571604" y="3714752"/>
            <a:ext cx="4786346" cy="1285884"/>
          </a:xfrm>
          <a:prstGeom prst="wedgeRoundRectCallout">
            <a:avLst>
              <a:gd name="adj1" fmla="val 31350"/>
              <a:gd name="adj2" fmla="val -10318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de-DE" sz="6000" b="1" dirty="0" smtClean="0">
                <a:solidFill>
                  <a:schemeClr val="tx1"/>
                </a:solidFill>
              </a:rPr>
              <a:t>Stäbchen</a:t>
            </a:r>
            <a:endParaRPr lang="de-DE" sz="6000" b="1" dirty="0">
              <a:solidFill>
                <a:schemeClr val="tx1"/>
              </a:solidFill>
            </a:endParaRPr>
          </a:p>
        </p:txBody>
      </p:sp>
      <p:pic>
        <p:nvPicPr>
          <p:cNvPr id="7" name="HandyHouseVocab3-CutleryAndCrockery 13.wav">
            <a:hlinkClick r:id="" action="ppaction://media"/>
          </p:cNvPr>
          <p:cNvPicPr>
            <a:picLocks noRot="1" noChangeAspect="1"/>
          </p:cNvPicPr>
          <p:nvPr>
            <a:wavAudioFile r:embed="rId1" name="HandyHouseVocab3-CutleryAndCrockery 13.wav"/>
          </p:nvPr>
        </p:nvPicPr>
        <p:blipFill>
          <a:blip r:embed="rId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upcake pink on blue by simple up."/>
          <p:cNvPicPr>
            <a:picLocks noChangeAspect="1" noChangeArrowheads="1"/>
          </p:cNvPicPr>
          <p:nvPr/>
        </p:nvPicPr>
        <p:blipFill>
          <a:blip r:embed="rId3" cstate="print"/>
          <a:srcRect r="43379" b="4353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3714744" y="1214422"/>
            <a:ext cx="4643470" cy="2571768"/>
          </a:xfrm>
          <a:prstGeom prst="wedgeRoundRectCallout">
            <a:avLst>
              <a:gd name="adj1" fmla="val -50525"/>
              <a:gd name="adj2" fmla="val 9570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I don’t know how to use any of those things.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angrybikini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214554"/>
            <a:ext cx="3667125" cy="4524375"/>
          </a:xfrm>
          <a:prstGeom prst="rect">
            <a:avLst/>
          </a:prstGeom>
        </p:spPr>
      </p:pic>
      <p:pic>
        <p:nvPicPr>
          <p:cNvPr id="9" name="Picture 8" descr="angrybikini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34" y="2214577"/>
            <a:ext cx="3667125" cy="4524375"/>
          </a:xfrm>
          <a:prstGeom prst="rect">
            <a:avLst/>
          </a:prstGeom>
        </p:spPr>
      </p:pic>
      <p:pic>
        <p:nvPicPr>
          <p:cNvPr id="7" name="HandyHouseVocab3-CutleryAndCrockery 14.wav">
            <a:hlinkClick r:id="" action="ppaction://media"/>
          </p:cNvPr>
          <p:cNvPicPr>
            <a:picLocks noRot="1" noChangeAspect="1"/>
          </p:cNvPicPr>
          <p:nvPr>
            <a:wavAudioFile r:embed="rId1" name="HandyHouseVocab3-CutleryAndCrockery 1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8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cupcake pink on blue by simple up."/>
          <p:cNvPicPr>
            <a:picLocks noChangeAspect="1" noChangeArrowheads="1"/>
          </p:cNvPicPr>
          <p:nvPr/>
        </p:nvPicPr>
        <p:blipFill>
          <a:blip r:embed="rId4" cstate="print"/>
          <a:srcRect r="43379" b="4353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507766"/>
            <a:ext cx="914397" cy="1118243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29" y="-142900"/>
            <a:ext cx="1731924" cy="1049651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6259" y="-1500222"/>
            <a:ext cx="1117071" cy="1500222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619371" y="2000240"/>
            <a:ext cx="2419304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48266" y="-1383423"/>
            <a:ext cx="1290937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96487"/>
            <a:ext cx="1365577" cy="2523348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1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1827504" y="2342549"/>
            <a:ext cx="1268038" cy="3335916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688" y="-1700293"/>
            <a:ext cx="856708" cy="1583049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4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6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3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5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2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4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2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4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216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8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9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7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100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10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upcake pink on blue by simple up."/>
          <p:cNvPicPr>
            <a:picLocks noChangeAspect="1" noChangeArrowheads="1"/>
          </p:cNvPicPr>
          <p:nvPr/>
        </p:nvPicPr>
        <p:blipFill>
          <a:blip r:embed="rId3" cstate="print"/>
          <a:srcRect r="43379" b="4353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3714744" y="428604"/>
            <a:ext cx="5143504" cy="5000660"/>
          </a:xfrm>
          <a:prstGeom prst="wedgeRoundRectCallout">
            <a:avLst>
              <a:gd name="adj1" fmla="val -51756"/>
              <a:gd name="adj2" fmla="val 5866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Hello. I am Mr. Angry Potato Head and I am going to show you some nice cutlery and crockery wearing my lucky pink bikini!!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angrybikini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214554"/>
            <a:ext cx="3667125" cy="4524375"/>
          </a:xfrm>
          <a:prstGeom prst="rect">
            <a:avLst/>
          </a:prstGeom>
        </p:spPr>
      </p:pic>
      <p:pic>
        <p:nvPicPr>
          <p:cNvPr id="9" name="Picture 8" descr="angrybikini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34" y="2214577"/>
            <a:ext cx="3667125" cy="4524375"/>
          </a:xfrm>
          <a:prstGeom prst="rect">
            <a:avLst/>
          </a:prstGeom>
        </p:spPr>
      </p:pic>
      <p:pic>
        <p:nvPicPr>
          <p:cNvPr id="7" name="HandyHouseVocab3-CutleryAndCrockery 2.wav">
            <a:hlinkClick r:id="" action="ppaction://media"/>
          </p:cNvPr>
          <p:cNvPicPr>
            <a:picLocks noRot="1" noChangeAspect="1"/>
          </p:cNvPicPr>
          <p:nvPr>
            <a:wavAudioFile r:embed="rId1" name="HandyHouseVocab3-CutleryAndCrockery 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0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700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900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1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ngrykitchen.bmp"/>
          <p:cNvPicPr>
            <a:picLocks noChangeAspect="1"/>
          </p:cNvPicPr>
          <p:nvPr/>
        </p:nvPicPr>
        <p:blipFill>
          <a:blip r:embed="rId3" cstate="print"/>
          <a:srcRect r="3125"/>
          <a:stretch>
            <a:fillRect/>
          </a:stretch>
        </p:blipFill>
        <p:spPr>
          <a:xfrm>
            <a:off x="-1" y="-24"/>
            <a:ext cx="9144001" cy="6858024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Knife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71406" y="1285860"/>
            <a:ext cx="4000528" cy="1214446"/>
          </a:xfrm>
          <a:prstGeom prst="wedgeRoundRectCallout">
            <a:avLst>
              <a:gd name="adj1" fmla="val 61749"/>
              <a:gd name="adj2" fmla="val 16601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Messer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10" name="Picture 9" descr="knif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402111">
            <a:off x="4204283" y="2147531"/>
            <a:ext cx="1357740" cy="3571900"/>
          </a:xfrm>
          <a:prstGeom prst="rect">
            <a:avLst/>
          </a:prstGeom>
        </p:spPr>
      </p:pic>
      <p:pic>
        <p:nvPicPr>
          <p:cNvPr id="5" name="Picture 4" descr="mrcalmchop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10450" y="1785926"/>
            <a:ext cx="1733550" cy="5429250"/>
          </a:xfrm>
          <a:prstGeom prst="rect">
            <a:avLst/>
          </a:prstGeom>
        </p:spPr>
      </p:pic>
      <p:pic>
        <p:nvPicPr>
          <p:cNvPr id="6" name="Picture 5" descr="mrcalmchop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9520" y="1785926"/>
            <a:ext cx="1733550" cy="5429250"/>
          </a:xfrm>
          <a:prstGeom prst="rect">
            <a:avLst/>
          </a:prstGeom>
        </p:spPr>
      </p:pic>
      <p:pic>
        <p:nvPicPr>
          <p:cNvPr id="11" name="HandyHouseVocab3-CutleryAndCrockery 3.wav">
            <a:hlinkClick r:id="" action="ppaction://media"/>
          </p:cNvPr>
          <p:cNvPicPr>
            <a:picLocks noRot="1" noChangeAspect="1"/>
          </p:cNvPicPr>
          <p:nvPr>
            <a:wavAudioFile r:embed="rId1" name="HandyHouseVocab3-CutleryAndCrockery 3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22222E-6 -6.66667E-6 C -0.00034 0.01527 7.22222E-6 -0.00649 0.00417 -0.02779 C 0.00834 -0.04908 0.01633 -0.13195 0.02501 -0.12779 C 0.03369 -0.12362 0.05556 -0.00464 0.05626 -0.00279 C 0.05695 -0.00093 0.03751 -0.11251 0.02917 -0.11667 C 0.02084 -0.12084 0.0073 -0.02825 0.00626 -0.02779 C 0.00522 -0.02732 0.01459 -0.11714 0.02292 -0.1139 C 0.03126 -0.11066 0.05591 -0.00603 0.05626 -0.00834 C 0.0566 -0.01066 0.03542 -0.12547 0.02501 -0.12779 C 0.01459 -0.1301 -0.00555 -0.02316 -0.00624 -0.02223 C -0.00694 -0.0213 0.01147 -0.12454 0.02084 -0.12223 C 0.03022 -0.11992 0.04653 -0.00973 0.05001 -0.00834 C 0.05348 -0.00695 0.04897 -0.09538 0.04167 -0.1139 C 0.03438 -0.13242 0.0132 -0.13751 0.00626 -0.11945 C -0.00069 -0.1014 0.00035 -0.01529 7.22222E-6 -6.66667E-6 Z " pathEditMode="relative" ptsTypes="aaaaaaaaaaaaa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grykitchen.bmp"/>
          <p:cNvPicPr>
            <a:picLocks noChangeAspect="1"/>
          </p:cNvPicPr>
          <p:nvPr/>
        </p:nvPicPr>
        <p:blipFill>
          <a:blip r:embed="rId3" cstate="print"/>
          <a:srcRect r="3125"/>
          <a:stretch>
            <a:fillRect/>
          </a:stretch>
        </p:blipFill>
        <p:spPr>
          <a:xfrm>
            <a:off x="-1" y="-24"/>
            <a:ext cx="9144001" cy="6858024"/>
          </a:xfrm>
          <a:prstGeom prst="rect">
            <a:avLst/>
          </a:prstGeom>
        </p:spPr>
      </p:pic>
      <p:pic>
        <p:nvPicPr>
          <p:cNvPr id="10" name="Picture 9" descr="for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9058" y="1793691"/>
            <a:ext cx="1928826" cy="3564135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Fork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357158" y="3714752"/>
            <a:ext cx="3643338" cy="1214446"/>
          </a:xfrm>
          <a:prstGeom prst="wedgeRoundRectCallout">
            <a:avLst>
              <a:gd name="adj1" fmla="val 65584"/>
              <a:gd name="adj2" fmla="val -10960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Gabel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6" name="HandyHouseVocab3-CutleryAndCrockery 4.wav">
            <a:hlinkClick r:id="" action="ppaction://media"/>
          </p:cNvPr>
          <p:cNvPicPr>
            <a:picLocks noRot="1" noChangeAspect="1"/>
          </p:cNvPicPr>
          <p:nvPr>
            <a:wavAudioFile r:embed="rId1" name="HandyHouseVocab3-CutleryAndCrockery 4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5.92593E-6 C 0.00104 0.00208 0.00208 0.00416 0.00833 -0.02778 C 0.01458 -0.05973 0.02708 -0.19306 0.0375 -0.19167 C 0.04791 -0.19028 0.07014 -0.01899 0.07083 -0.01945 C 0.07152 -0.01991 0.05312 -0.19028 0.04166 -0.19445 C 0.03021 -0.19862 0.00139 -0.0463 0.00208 -0.04445 C 0.00277 -0.0426 0.03333 -0.18612 0.04583 -0.18334 C 0.05833 -0.18056 0.07673 -0.02917 0.07708 -0.02778 C 0.07743 -0.0264 0.06041 -0.17547 0.04791 -0.17501 C 0.03541 -0.17454 0.00486 -0.02408 0.00208 -0.02501 C -0.0007 -0.02593 0.01805 -0.18288 0.03125 -0.18056 C 0.04444 -0.17825 0.07951 -0.01112 0.08125 -0.01112 C 0.08298 -0.01112 0.05451 -0.17408 0.04166 -0.18056 C 0.02882 -0.18704 0.00833 -0.05093 0.00416 -0.05001 C 2.77778E-6 -0.04908 0.00972 -0.15417 0.01666 -0.17501 C 0.02361 -0.19584 0.03611 -0.19862 0.04583 -0.17501 C 0.05555 -0.1514 0.07257 -0.03288 0.075 -0.03334 C 0.07743 -0.0338 0.06875 -0.15464 0.06041 -0.17778 C 0.05208 -0.20093 0.0368 -0.20001 0.025 -0.17223 C 0.01319 -0.14445 -0.00903 -0.01251 -0.01042 -0.01112 C -0.01181 -0.00973 0.00243 -0.16297 0.01666 -0.1639 C 0.0309 -0.16482 0.07257 -0.01528 0.075 -0.01667 C 0.07743 -0.01806 0.0434 -0.16991 0.03125 -0.17223 C 0.01909 -0.17454 0.01059 -0.10255 0.00208 -0.03056 " pathEditMode="relative" ptsTypes="aaaaaaaaaaaaaaaaaaaaaa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grykitchen.bmp"/>
          <p:cNvPicPr>
            <a:picLocks noChangeAspect="1"/>
          </p:cNvPicPr>
          <p:nvPr/>
        </p:nvPicPr>
        <p:blipFill>
          <a:blip r:embed="rId3" cstate="print"/>
          <a:srcRect r="3125"/>
          <a:stretch>
            <a:fillRect/>
          </a:stretch>
        </p:blipFill>
        <p:spPr>
          <a:xfrm>
            <a:off x="-1" y="-24"/>
            <a:ext cx="9144001" cy="6858024"/>
          </a:xfrm>
          <a:prstGeom prst="rect">
            <a:avLst/>
          </a:prstGeom>
        </p:spPr>
      </p:pic>
      <p:pic>
        <p:nvPicPr>
          <p:cNvPr id="10" name="Picture 9" descr="for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9058" y="1722253"/>
            <a:ext cx="1928826" cy="3564135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Spoon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723882" y="3876678"/>
            <a:ext cx="3857652" cy="1214446"/>
          </a:xfrm>
          <a:prstGeom prst="wedgeRoundRectCallout">
            <a:avLst>
              <a:gd name="adj1" fmla="val 48119"/>
              <a:gd name="adj2" fmla="val -11117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de-DE" sz="6000" b="1" dirty="0" smtClean="0">
                <a:solidFill>
                  <a:schemeClr val="tx1"/>
                </a:solidFill>
              </a:rPr>
              <a:t>Löffel</a:t>
            </a:r>
            <a:endParaRPr lang="de-DE" sz="6000" b="1" dirty="0">
              <a:solidFill>
                <a:schemeClr val="tx1"/>
              </a:solidFill>
            </a:endParaRPr>
          </a:p>
        </p:txBody>
      </p:sp>
      <p:pic>
        <p:nvPicPr>
          <p:cNvPr id="6" name="HandyHouseVocab3-CutleryAndCrockery 5.wav">
            <a:hlinkClick r:id="" action="ppaction://media"/>
          </p:cNvPr>
          <p:cNvPicPr>
            <a:picLocks noRot="1" noChangeAspect="1"/>
          </p:cNvPicPr>
          <p:nvPr>
            <a:wavAudioFile r:embed="rId1" name="HandyHouseVocab3-CutleryAndCrockery 5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5.92593E-6 C 0.00104 0.00208 0.00208 0.00416 0.00833 -0.02778 C 0.01458 -0.05973 0.02708 -0.19306 0.0375 -0.19167 C 0.04791 -0.19028 0.07014 -0.01899 0.07083 -0.01945 C 0.07152 -0.01991 0.05312 -0.19028 0.04166 -0.19445 C 0.03021 -0.19862 0.00139 -0.0463 0.00208 -0.04445 C 0.00277 -0.0426 0.03333 -0.18612 0.04583 -0.18334 C 0.05833 -0.18056 0.07673 -0.02917 0.07708 -0.02778 C 0.07743 -0.0264 0.06041 -0.17547 0.04791 -0.17501 C 0.03541 -0.17454 0.00486 -0.02408 0.00208 -0.02501 C -0.0007 -0.02593 0.01805 -0.18288 0.03125 -0.18056 C 0.04444 -0.17825 0.07951 -0.01112 0.08125 -0.01112 C 0.08298 -0.01112 0.05451 -0.17408 0.04166 -0.18056 C 0.02882 -0.18704 0.00833 -0.05093 0.00416 -0.05001 C 2.77778E-6 -0.04908 0.00972 -0.15417 0.01666 -0.17501 C 0.02361 -0.19584 0.03611 -0.19862 0.04583 -0.17501 C 0.05555 -0.1514 0.07257 -0.03288 0.075 -0.03334 C 0.07743 -0.0338 0.06875 -0.15464 0.06041 -0.17778 C 0.05208 -0.20093 0.0368 -0.20001 0.025 -0.17223 C 0.01319 -0.14445 -0.00903 -0.01251 -0.01042 -0.01112 C -0.01181 -0.00973 0.00243 -0.16297 0.01666 -0.1639 C 0.0309 -0.16482 0.07257 -0.01528 0.075 -0.01667 C 0.07743 -0.01806 0.0434 -0.16991 0.03125 -0.17223 C 0.01909 -0.17454 0.01059 -0.10255 0.00208 -0.03056 " pathEditMode="relative" ptsTypes="aaaaaaaaaaaaaaaaaaaaaa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grykitchen.bmp"/>
          <p:cNvPicPr>
            <a:picLocks noChangeAspect="1"/>
          </p:cNvPicPr>
          <p:nvPr/>
        </p:nvPicPr>
        <p:blipFill>
          <a:blip r:embed="rId3" cstate="print"/>
          <a:srcRect r="3125"/>
          <a:stretch>
            <a:fillRect/>
          </a:stretch>
        </p:blipFill>
        <p:spPr>
          <a:xfrm>
            <a:off x="-1" y="-24"/>
            <a:ext cx="9144001" cy="6858024"/>
          </a:xfrm>
          <a:prstGeom prst="rect">
            <a:avLst/>
          </a:prstGeom>
        </p:spPr>
      </p:pic>
      <p:pic>
        <p:nvPicPr>
          <p:cNvPr id="7" name="Picture 6" descr="angrybiscuits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71934" y="2214554"/>
            <a:ext cx="2428892" cy="697958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Plate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500034" y="714356"/>
            <a:ext cx="3429024" cy="1428760"/>
          </a:xfrm>
          <a:prstGeom prst="wedgeRoundRectCallout">
            <a:avLst>
              <a:gd name="adj1" fmla="val 70972"/>
              <a:gd name="adj2" fmla="val 6024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Teller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8" name="HandyHouseVocab3-CutleryAndCrockery 6.wav">
            <a:hlinkClick r:id="" action="ppaction://media"/>
          </p:cNvPr>
          <p:cNvPicPr>
            <a:picLocks noRot="1" noChangeAspect="1"/>
          </p:cNvPicPr>
          <p:nvPr>
            <a:wavAudioFile r:embed="rId1" name="HandyHouseVocab3-CutleryAndCrockery 6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5000" fill="hold"/>
                                        <p:tgtEl>
                                          <p:spTgt spid="7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667 -0.08334 C 0.01441 -0.09977 -0.03785 -0.11621 -0.06875 -0.11111 C -0.09965 -0.10602 -0.11076 -0.07732 -0.11875 -0.05278 C -0.12674 -0.02824 -0.12292 0.0162 -0.11667 0.03611 C -0.11042 0.05601 -0.10069 0.05509 -0.08125 0.06666 C -0.0618 0.07824 -0.02465 0.10509 -5.55556E-7 0.10555 C 0.02465 0.10601 0.05382 0.08287 0.06667 0.06944 C 0.07951 0.05601 0.07847 0.03935 0.07708 0.025 C 0.0757 0.01064 0.06632 -0.0051 0.05833 -0.01667 C 0.05035 -0.02824 0.03993 -0.03797 0.02917 -0.04445 C 0.0184 -0.05093 0.0066 -0.05463 -0.00625 -0.05556 C -0.0191 -0.05649 -0.03854 -0.06019 -0.04792 -0.05 C -0.05729 -0.03982 -0.06944 -0.01065 -0.0625 0.00555 C -0.05555 0.02176 -0.01944 0.0449 -0.00625 0.04722 C 0.00695 0.04953 0.01458 0.02963 0.01667 0.01944 C 0.01875 0.00926 0.01181 -0.00695 0.00625 -0.01389 C 0.0007 -0.02084 -0.0118 -0.025 -0.01667 -0.02223 C -0.02153 -0.01945 -0.02569 -0.00093 -0.02292 0.00277 C -0.02014 0.00648 -0.01007 0.00324 -5.55556E-7 3.7037E-6 " pathEditMode="relative" rAng="0" ptsTypes="aaaaaaaaaaaaaaaaaaA">
                                      <p:cBhvr>
                                        <p:cTn id="1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" y="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ngry living3.bmp"/>
          <p:cNvPicPr>
            <a:picLocks noChangeAspect="1"/>
          </p:cNvPicPr>
          <p:nvPr/>
        </p:nvPicPr>
        <p:blipFill>
          <a:blip r:embed="rId3" cstate="print"/>
          <a:srcRect l="21940" t="40518" r="28494" b="9238"/>
          <a:stretch>
            <a:fillRect/>
          </a:stretch>
        </p:blipFill>
        <p:spPr>
          <a:xfrm flipV="1">
            <a:off x="0" y="0"/>
            <a:ext cx="9169365" cy="6072158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Jug</a:t>
            </a:r>
            <a:endParaRPr lang="en-GB" sz="3600" b="1" dirty="0">
              <a:solidFill>
                <a:schemeClr val="tx1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 flipV="1">
            <a:off x="2428860" y="2000240"/>
            <a:ext cx="2628911" cy="3530615"/>
            <a:chOff x="1285852" y="1428736"/>
            <a:chExt cx="2628911" cy="3530615"/>
          </a:xfrm>
        </p:grpSpPr>
        <p:pic>
          <p:nvPicPr>
            <p:cNvPr id="4" name="Picture 3" descr="jug.bmp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00"/>
                </a:clrFrom>
                <a:clrTo>
                  <a:srgbClr val="FFFF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85852" y="1428736"/>
              <a:ext cx="2628911" cy="3530615"/>
            </a:xfrm>
            <a:prstGeom prst="rect">
              <a:avLst/>
            </a:prstGeom>
          </p:spPr>
        </p:pic>
        <p:sp>
          <p:nvSpPr>
            <p:cNvPr id="5" name="Oval 4"/>
            <p:cNvSpPr/>
            <p:nvPr/>
          </p:nvSpPr>
          <p:spPr>
            <a:xfrm>
              <a:off x="1571604" y="1643050"/>
              <a:ext cx="1643074" cy="428628"/>
            </a:xfrm>
            <a:prstGeom prst="ellipse">
              <a:avLst/>
            </a:prstGeom>
            <a:solidFill>
              <a:schemeClr val="tx1">
                <a:alpha val="7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Rounded Rectangular Callout 6"/>
          <p:cNvSpPr/>
          <p:nvPr/>
        </p:nvSpPr>
        <p:spPr>
          <a:xfrm>
            <a:off x="5500694" y="4286256"/>
            <a:ext cx="3143272" cy="1214446"/>
          </a:xfrm>
          <a:prstGeom prst="wedgeRoundRectCallout">
            <a:avLst>
              <a:gd name="adj1" fmla="val -102695"/>
              <a:gd name="adj2" fmla="val -8395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Krug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10" name="HandyHouseVocab3-CutleryAndCrockery 7.wav">
            <a:hlinkClick r:id="" action="ppaction://media"/>
          </p:cNvPr>
          <p:cNvPicPr>
            <a:picLocks noRot="1" noChangeAspect="1"/>
          </p:cNvPicPr>
          <p:nvPr>
            <a:wavAudioFile r:embed="rId1" name="HandyHouseVocab3-CutleryAndCrockery 7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ngry living3.bmp"/>
          <p:cNvPicPr>
            <a:picLocks noChangeAspect="1"/>
          </p:cNvPicPr>
          <p:nvPr/>
        </p:nvPicPr>
        <p:blipFill>
          <a:blip r:embed="rId3" cstate="print"/>
          <a:srcRect l="21940" t="40518" r="28494" b="2736"/>
          <a:stretch>
            <a:fillRect/>
          </a:stretch>
        </p:blipFill>
        <p:spPr>
          <a:xfrm>
            <a:off x="-25365" y="24"/>
            <a:ext cx="9169365" cy="6858000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Glass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glass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1857364"/>
            <a:ext cx="1495425" cy="1828800"/>
          </a:xfrm>
          <a:prstGeom prst="rect">
            <a:avLst/>
          </a:prstGeom>
        </p:spPr>
      </p:pic>
      <p:pic>
        <p:nvPicPr>
          <p:cNvPr id="5" name="Picture 4" descr="glass3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1857364"/>
            <a:ext cx="1495425" cy="182880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500034" y="4214818"/>
            <a:ext cx="3000396" cy="1071570"/>
          </a:xfrm>
          <a:prstGeom prst="wedgeRoundRectCallout">
            <a:avLst>
              <a:gd name="adj1" fmla="val 76099"/>
              <a:gd name="adj2" fmla="val -14228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Glas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8" name="HandyHouseVocab3-CutleryAndCrockery 8.wav">
            <a:hlinkClick r:id="" action="ppaction://media"/>
          </p:cNvPr>
          <p:cNvPicPr>
            <a:picLocks noRot="1" noChangeAspect="1"/>
          </p:cNvPicPr>
          <p:nvPr>
            <a:wavAudioFile r:embed="rId1" name="HandyHouseVocab3-CutleryAndCrockery 8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grykitchen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643688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Bowl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4" name="Picture 3" descr="bow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86314" y="1571612"/>
            <a:ext cx="1543050" cy="120015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1071538" y="3357562"/>
            <a:ext cx="3500430" cy="1214446"/>
          </a:xfrm>
          <a:prstGeom prst="wedgeRoundRectCallout">
            <a:avLst>
              <a:gd name="adj1" fmla="val 70526"/>
              <a:gd name="adj2" fmla="val -13543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Schale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HandyHouseVocab3-CutleryAndCrockery 9.wav">
            <a:hlinkClick r:id="" action="ppaction://media"/>
          </p:cNvPr>
          <p:cNvPicPr>
            <a:picLocks noRot="1" noChangeAspect="1"/>
          </p:cNvPicPr>
          <p:nvPr>
            <a:wavAudioFile r:embed="rId1" name="HandyHouseVocab3-CutleryAndCrockery 9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97</Words>
  <Application>Microsoft Office PowerPoint</Application>
  <PresentationFormat>On-screen Show (4:3)</PresentationFormat>
  <Paragraphs>30</Paragraphs>
  <Slides>15</Slides>
  <Notes>0</Notes>
  <HiddenSlides>0</HiddenSlides>
  <MMClips>16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Handy House Vocab 3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House Vocab 3</dc:title>
  <dc:creator>nim22</dc:creator>
  <cp:lastModifiedBy>David Wilson</cp:lastModifiedBy>
  <cp:revision>43</cp:revision>
  <dcterms:created xsi:type="dcterms:W3CDTF">2010-04-26T13:06:41Z</dcterms:created>
  <dcterms:modified xsi:type="dcterms:W3CDTF">2010-06-15T13:51:49Z</dcterms:modified>
</cp:coreProperties>
</file>