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5" r:id="rId4"/>
    <p:sldId id="271" r:id="rId5"/>
    <p:sldId id="269" r:id="rId6"/>
    <p:sldId id="266" r:id="rId7"/>
    <p:sldId id="280" r:id="rId8"/>
    <p:sldId id="267" r:id="rId9"/>
    <p:sldId id="270" r:id="rId10"/>
    <p:sldId id="282" r:id="rId11"/>
    <p:sldId id="268" r:id="rId12"/>
    <p:sldId id="272" r:id="rId13"/>
    <p:sldId id="273" r:id="rId14"/>
    <p:sldId id="274" r:id="rId15"/>
    <p:sldId id="283" r:id="rId16"/>
    <p:sldId id="276" r:id="rId17"/>
    <p:sldId id="277" r:id="rId18"/>
    <p:sldId id="278" r:id="rId19"/>
    <p:sldId id="279" r:id="rId20"/>
    <p:sldId id="281" r:id="rId21"/>
    <p:sldId id="26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-1170" y="-9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72359-CE98-4E51-B0D3-9269E8BB5D66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F5AF6-A3D8-44E0-B888-CF80C9A4C94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39.png"/><Relationship Id="rId11" Type="http://schemas.openxmlformats.org/officeDocument/2006/relationships/image" Target="../media/image45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39.png"/><Relationship Id="rId11" Type="http://schemas.openxmlformats.org/officeDocument/2006/relationships/image" Target="../media/image46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39.png"/><Relationship Id="rId11" Type="http://schemas.openxmlformats.org/officeDocument/2006/relationships/image" Target="../media/image47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4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audio" Target="../media/audio22.wav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audio" Target="../media/audio21.wav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House Vocab 4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 fontScale="92500" lnSpcReduction="10000"/>
          </a:bodyPr>
          <a:lstStyle/>
          <a:p>
            <a:r>
              <a:rPr lang="en-GB" sz="4400" dirty="0" smtClean="0"/>
              <a:t>Appliances and Facilities</a:t>
            </a:r>
          </a:p>
          <a:p>
            <a:r>
              <a:rPr lang="en-GB" sz="4400" dirty="0" smtClean="0"/>
              <a:t>with Mr. Angry Potato Head</a:t>
            </a:r>
          </a:p>
          <a:p>
            <a:r>
              <a:rPr lang="en-GB" sz="4400" dirty="0" smtClean="0"/>
              <a:t>(in his lucky bikini)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toasterbrow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076586"/>
          </a:xfrm>
          <a:prstGeom prst="rect">
            <a:avLst/>
          </a:prstGeom>
        </p:spPr>
      </p:pic>
      <p:pic>
        <p:nvPicPr>
          <p:cNvPr id="5" name="Picture 4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44000" cy="607658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14744" y="1714488"/>
            <a:ext cx="3429024" cy="1857388"/>
          </a:xfrm>
          <a:prstGeom prst="wedgeRoundRectCallout">
            <a:avLst>
              <a:gd name="adj1" fmla="val -8778"/>
              <a:gd name="adj2" fmla="val 10398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Toaster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toaster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HandyHouseVocab4 - AppliancesandFacilities 10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crowav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0"/>
            <a:ext cx="5857884" cy="389281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microwave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microwav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0"/>
            <a:ext cx="5857884" cy="389281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786314" y="3857628"/>
            <a:ext cx="4143404" cy="1857388"/>
          </a:xfrm>
          <a:prstGeom prst="wedgeRoundRectCallout">
            <a:avLst>
              <a:gd name="adj1" fmla="val -60292"/>
              <a:gd name="adj2" fmla="val -8456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Mikrowelle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4 - AppliancesandFacilities 11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1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vdplayer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0"/>
            <a:ext cx="5875201" cy="421481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DVD player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4286256"/>
            <a:ext cx="5500726" cy="1285884"/>
          </a:xfrm>
          <a:prstGeom prst="wedgeRoundRectCallout">
            <a:avLst>
              <a:gd name="adj1" fmla="val -42265"/>
              <a:gd name="adj2" fmla="val -15124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DVD-Player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4 - AppliancesandFacilities 12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d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computer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285984" y="2857496"/>
            <a:ext cx="3643338" cy="2071702"/>
          </a:xfrm>
          <a:prstGeom prst="wedgeRoundRectCallout">
            <a:avLst>
              <a:gd name="adj1" fmla="val 89577"/>
              <a:gd name="adj2" fmla="val -4876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Computer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4 - AppliancesandFacilities 13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radio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2" y="-24"/>
            <a:ext cx="9144001" cy="6102671"/>
          </a:xfrm>
          <a:prstGeom prst="rect">
            <a:avLst/>
          </a:prstGeom>
        </p:spPr>
      </p:pic>
      <p:pic>
        <p:nvPicPr>
          <p:cNvPr id="4" name="Picture 3" descr="angryradio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0"/>
            <a:ext cx="9144001" cy="610267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hi-fi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868" y="2857496"/>
            <a:ext cx="4572032" cy="1857388"/>
          </a:xfrm>
          <a:prstGeom prst="wedgeRoundRectCallout">
            <a:avLst>
              <a:gd name="adj1" fmla="val -54026"/>
              <a:gd name="adj2" fmla="val -9608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Stereoanlage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4 - AppliancesandFacilities 14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7" name="Picture 6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357554" y="2285992"/>
            <a:ext cx="5072098" cy="1571636"/>
          </a:xfrm>
          <a:prstGeom prst="wedgeRoundRectCallout">
            <a:avLst>
              <a:gd name="adj1" fmla="val -49428"/>
              <a:gd name="adj2" fmla="val 1344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…and then there’s facilities like…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HouseVocab4 - AppliancesandFacilities 15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0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785813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8" y="2214563"/>
            <a:ext cx="3027363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toilet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214942" y="3286124"/>
            <a:ext cx="2928958" cy="1785950"/>
          </a:xfrm>
          <a:prstGeom prst="wedgeRoundRectCallout">
            <a:avLst>
              <a:gd name="adj1" fmla="val -164944"/>
              <a:gd name="adj2" fmla="val 14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Toilette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5" name="HandyHouseVocab4 - AppliancesandFacilities 16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6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0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785813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8" y="2214563"/>
            <a:ext cx="3027363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sink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57554" y="3286124"/>
            <a:ext cx="4786346" cy="1857388"/>
          </a:xfrm>
          <a:prstGeom prst="wedgeRoundRectCallout">
            <a:avLst>
              <a:gd name="adj1" fmla="val 38978"/>
              <a:gd name="adj2" fmla="val -12035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Waschbecken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5" name="HandyHouseVocab4 - AppliancesandFacilities 17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7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0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785813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8" y="2214563"/>
            <a:ext cx="3027363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shower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57554" y="3357562"/>
            <a:ext cx="2928958" cy="1785950"/>
          </a:xfrm>
          <a:prstGeom prst="wedgeRoundRectCallout">
            <a:avLst>
              <a:gd name="adj1" fmla="val -43388"/>
              <a:gd name="adj2" fmla="val -1379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Dusche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5" name="HandyHouseVocab4 - AppliancesandFacilities 18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8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bitacion.bmp"/>
          <p:cNvPicPr>
            <a:picLocks noChangeAspect="1"/>
          </p:cNvPicPr>
          <p:nvPr/>
        </p:nvPicPr>
        <p:blipFill>
          <a:blip r:embed="rId3" cstate="print"/>
          <a:srcRect l="6332" r="3603"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labavo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 descr="curtai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0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añer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785813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wate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8" y="2214563"/>
            <a:ext cx="3027363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skul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9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cutbon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 descr="bon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bath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14810" y="3286124"/>
            <a:ext cx="4572032" cy="1785950"/>
          </a:xfrm>
          <a:prstGeom prst="wedgeRoundRectCallout">
            <a:avLst>
              <a:gd name="adj1" fmla="val -55324"/>
              <a:gd name="adj2" fmla="val -671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Badewanne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5" name="HandyHouseVocab4 - AppliancesandFacilities 19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19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7" name="Picture 6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00430" y="785794"/>
            <a:ext cx="5143504" cy="3071834"/>
          </a:xfrm>
          <a:prstGeom prst="wedgeRoundRectCallout">
            <a:avLst>
              <a:gd name="adj1" fmla="val -53647"/>
              <a:gd name="adj2" fmla="val 960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Hello. I am Mr. Angry Potato Head and technology confuses me, especially…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HouseVocab4 - AppliancesandFacilities 2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7" name="Picture 6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6248" y="2000240"/>
            <a:ext cx="4357686" cy="1857388"/>
          </a:xfrm>
          <a:prstGeom prst="wedgeRoundRectCallout">
            <a:avLst>
              <a:gd name="adj1" fmla="val -53647"/>
              <a:gd name="adj2" fmla="val 960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just hope none of them break.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HouseVocab4 - AppliancesandFacilities 20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2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Mike Pink by MarinaAvila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television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2643182"/>
            <a:ext cx="4357718" cy="1857388"/>
          </a:xfrm>
          <a:prstGeom prst="wedgeRoundRectCallout">
            <a:avLst>
              <a:gd name="adj1" fmla="val 82859"/>
              <a:gd name="adj2" fmla="val -39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Fernseher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4 - AppliancesandFacilities 3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</a:t>
            </a:r>
            <a:r>
              <a:rPr lang="en-GB" sz="3600" b="1" dirty="0" err="1" smtClean="0">
                <a:solidFill>
                  <a:schemeClr val="tx1"/>
                </a:solidFill>
              </a:rPr>
              <a:t>hoover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428604"/>
            <a:ext cx="5072098" cy="1785950"/>
          </a:xfrm>
          <a:prstGeom prst="wedgeRoundRectCallout">
            <a:avLst>
              <a:gd name="adj1" fmla="val 60720"/>
              <a:gd name="adj2" fmla="val 1592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Staubsauger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onfusedwolfman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47207" y="0"/>
            <a:ext cx="3566617" cy="6000768"/>
          </a:xfrm>
          <a:prstGeom prst="rect">
            <a:avLst/>
          </a:prstGeom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71866" y="3357562"/>
            <a:ext cx="1428760" cy="2964543"/>
          </a:xfrm>
          <a:prstGeom prst="rect">
            <a:avLst/>
          </a:prstGeom>
        </p:spPr>
      </p:pic>
      <p:pic>
        <p:nvPicPr>
          <p:cNvPr id="8" name="Picture 7" descr="angryghostcloud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857684" y="3714752"/>
            <a:ext cx="2286019" cy="1844581"/>
          </a:xfrm>
          <a:prstGeom prst="rect">
            <a:avLst/>
          </a:prstGeom>
        </p:spPr>
      </p:pic>
      <p:pic>
        <p:nvPicPr>
          <p:cNvPr id="10" name="Picture 9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1932" y="3571876"/>
            <a:ext cx="2200296" cy="2428104"/>
          </a:xfrm>
          <a:prstGeom prst="rect">
            <a:avLst/>
          </a:prstGeom>
        </p:spPr>
      </p:pic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643370" y="3571876"/>
            <a:ext cx="1857388" cy="2291583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071998" y="4070121"/>
            <a:ext cx="2286016" cy="1519157"/>
          </a:xfrm>
          <a:prstGeom prst="rect">
            <a:avLst/>
          </a:prstGeom>
        </p:spPr>
      </p:pic>
      <p:pic>
        <p:nvPicPr>
          <p:cNvPr id="13" name="HandyHouseVocab4 - AppliancesandFacilities 4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11042 -0.10472 " pathEditMode="relative" ptsTypes="AA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L 1.11042 -0.10472 " pathEditMode="relative" ptsTypes="AA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43200000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53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 0 L 1.11042 -0.10472 " pathEditMode="relative" ptsTypes="AA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43200000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3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 0 L 1.11042 -0.10472 " pathEditMode="relative" ptsTypes="AA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43200000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3" presetClass="exit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0 0 L 1.11042 -0.10472 " pathEditMode="relative" ptsTypes="AA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Rot by="64800000">
                                      <p:cBhvr>
                                        <p:cTn id="46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washing machine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214678" y="3286124"/>
            <a:ext cx="5643602" cy="1714512"/>
          </a:xfrm>
          <a:prstGeom prst="wedgeRoundRectCallout">
            <a:avLst>
              <a:gd name="adj1" fmla="val -65516"/>
              <a:gd name="adj2" fmla="val -86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Waschmaschine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4 - AppliancesandFacilities 5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fridge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428728" y="3143248"/>
            <a:ext cx="4429156" cy="1857388"/>
          </a:xfrm>
          <a:prstGeom prst="wedgeRoundRectCallout">
            <a:avLst>
              <a:gd name="adj1" fmla="val 89117"/>
              <a:gd name="adj2" fmla="val -4266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Kühlschrank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4 - AppliancesandFacilities 6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freezer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3108" y="3143248"/>
            <a:ext cx="6357982" cy="1785950"/>
          </a:xfrm>
          <a:prstGeom prst="wedgeRoundRectCallout">
            <a:avLst>
              <a:gd name="adj1" fmla="val 32268"/>
              <a:gd name="adj2" fmla="val -12272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Tiefkühlschrank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4 - AppliancesandFacilities 7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kitche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9639" t="16575" r="19182" b="99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dishwashe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857364"/>
            <a:ext cx="2624146" cy="321478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oven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714876" y="3286124"/>
            <a:ext cx="3429024" cy="1428760"/>
          </a:xfrm>
          <a:prstGeom prst="wedgeRoundRectCallout">
            <a:avLst>
              <a:gd name="adj1" fmla="val -71757"/>
              <a:gd name="adj2" fmla="val -726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Ofen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4 - AppliancesandFacilities 8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9639" t="16575" r="19182" b="99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dishwasher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dishwashe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857364"/>
            <a:ext cx="2624146" cy="3214790"/>
          </a:xfrm>
          <a:prstGeom prst="rect">
            <a:avLst/>
          </a:prstGeom>
        </p:spPr>
      </p:pic>
      <p:pic>
        <p:nvPicPr>
          <p:cNvPr id="7" name="Picture 6" descr="dishwashe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857364"/>
            <a:ext cx="2624146" cy="321478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857620" y="3286124"/>
            <a:ext cx="5000660" cy="1857388"/>
          </a:xfrm>
          <a:prstGeom prst="wedgeRoundRectCallout">
            <a:avLst>
              <a:gd name="adj1" fmla="val -72324"/>
              <a:gd name="adj2" fmla="val -5391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Spülmaschine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4 - AppliancesandFacilities 9.wav">
            <a:hlinkClick r:id="" action="ppaction://media"/>
          </p:cNvPr>
          <p:cNvPicPr>
            <a:picLocks noRot="1" noChangeAspect="1"/>
          </p:cNvPicPr>
          <p:nvPr>
            <a:wavAudioFile r:embed="rId1" name="HandyHouseVocab4 - AppliancesandFacilities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120</Words>
  <Application>Microsoft Office PowerPoint</Application>
  <PresentationFormat>On-screen Show (4:3)</PresentationFormat>
  <Paragraphs>40</Paragraphs>
  <Slides>21</Slides>
  <Notes>0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Handy House Vocab 4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House Vocab 4</dc:title>
  <dc:creator>nim22</dc:creator>
  <cp:lastModifiedBy>David Wilson</cp:lastModifiedBy>
  <cp:revision>35</cp:revision>
  <dcterms:created xsi:type="dcterms:W3CDTF">2010-04-26T13:09:32Z</dcterms:created>
  <dcterms:modified xsi:type="dcterms:W3CDTF">2010-06-15T13:58:49Z</dcterms:modified>
</cp:coreProperties>
</file>