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E2A89-E372-4462-80CB-4212BAE663CA}" type="datetimeFigureOut">
              <a:rPr lang="en-US" smtClean="0"/>
              <a:t>3/30/2010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16B28-D325-4345-A1B9-8546AFEBB54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B28-D325-4345-A1B9-8546AFEBB54F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A3BA-1849-4CF0-AAE4-44FD1C3C1511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82E00-8653-4EC8-B475-CFAB7B8D9E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76E9D-8784-45A3-B0E4-3532984DDDC7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41EDD-15DC-418D-8FC4-B74B68E2E9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81043-D83C-4ACF-B246-A2C41807946F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94536-2158-4B90-8BE5-EFC06CC6AC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A27E-C594-4F23-B36F-B931D1DD5A47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84338-70E2-41EA-BB67-F1F0702A5E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1A1C-1B76-4D32-A24E-A3E9FE252949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23EC3-19CC-4D66-880A-B1448E5FFE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75FC7-F93F-45BE-BBFC-569E521B36C7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7D9A8-721B-4B10-B1D0-55CFC127CE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5D53A-E8E7-41C4-B954-6451593D3802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9CE5A-B57A-4797-B552-885C69509A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964AC-1B4A-46C6-9815-BD2EBC7D7759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2CB1C-4185-4E55-A589-C17DC0DF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727AB-C432-46A0-A17B-2D149C1649A4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A6BE-8845-4185-995D-B8BC368EF8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4AA8D-5A39-4781-9197-B4FC222696E3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A02EA-2069-4D08-AC32-BE90731BB6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D21F5-D58F-4A42-AEA1-8743460FC8E1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CBE7D-0D63-473D-B3F9-95896EF61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078E3E-B278-4D35-B47B-EBF2C8CDB9CF}" type="datetimeFigureOut">
              <a:rPr lang="en-US"/>
              <a:pPr>
                <a:defRPr/>
              </a:pPr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75D219-9933-4C2F-AE3F-793B3D57FC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4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audio" Target="../media/audio16.wav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audio" Target="../media/audio15.wav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pic>
        <p:nvPicPr>
          <p:cNvPr id="6" name="Picture 5" descr="angryNUMBER 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pic>
        <p:nvPicPr>
          <p:cNvPr id="7" name="Picture 6" descr="angryNUMBER 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1785926"/>
            <a:ext cx="7772400" cy="1470025"/>
          </a:xfrm>
        </p:spPr>
        <p:txBody>
          <a:bodyPr/>
          <a:lstStyle/>
          <a:p>
            <a:r>
              <a:rPr lang="en-GB" smtClean="0"/>
              <a:t>Handy numbers 0 - 10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55939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the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7 (Ver. 1.0)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643188" y="1500188"/>
            <a:ext cx="3571875" cy="1428750"/>
          </a:xfrm>
          <a:prstGeom prst="wedgeRoundRectCallout">
            <a:avLst>
              <a:gd name="adj1" fmla="val 21086"/>
              <a:gd name="adj2" fmla="val 141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Sieben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Seven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10.wav">
            <a:hlinkClick r:id="" action="ppaction://media"/>
          </p:cNvPr>
          <p:cNvPicPr>
            <a:picLocks noRot="1" noChangeAspect="1"/>
          </p:cNvPicPr>
          <p:nvPr>
            <a:wavAudioFile r:embed="rId1" name="VOHandyNumbers0-10_10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iagonal 8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80963" y="714375"/>
            <a:ext cx="9224963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643188" y="1500188"/>
            <a:ext cx="3571875" cy="1428750"/>
          </a:xfrm>
          <a:prstGeom prst="wedgeRoundRectCallout">
            <a:avLst>
              <a:gd name="adj1" fmla="val -6114"/>
              <a:gd name="adj2" fmla="val 129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Acht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Eight</a:t>
            </a:r>
          </a:p>
        </p:txBody>
      </p:sp>
      <p:pic>
        <p:nvPicPr>
          <p:cNvPr id="10" name="VOHandyNumbers0-10_11.wav">
            <a:hlinkClick r:id="" action="ppaction://media"/>
          </p:cNvPr>
          <p:cNvPicPr>
            <a:picLocks noRot="1" noChangeAspect="1"/>
          </p:cNvPicPr>
          <p:nvPr>
            <a:wavAudioFile r:embed="rId1" name="VOHandyNumbers0-10_11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9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Nine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12.wav">
            <a:hlinkClick r:id="" action="ppaction://media"/>
          </p:cNvPr>
          <p:cNvPicPr>
            <a:picLocks noRot="1" noChangeAspect="1"/>
          </p:cNvPicPr>
          <p:nvPr>
            <a:wavAudioFile r:embed="rId1" name="VOHandyNumbers0-10_12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715008" y="2071688"/>
            <a:ext cx="2286000" cy="1428750"/>
          </a:xfrm>
          <a:prstGeom prst="wedgeRoundRectCallout">
            <a:avLst>
              <a:gd name="adj1" fmla="val -34315"/>
              <a:gd name="adj2" fmla="val 2068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Neun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Number 10 by yopp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76835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24511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24511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4500563" y="1500188"/>
            <a:ext cx="3571875" cy="1428750"/>
          </a:xfrm>
          <a:prstGeom prst="wedgeRoundRectCallout">
            <a:avLst>
              <a:gd name="adj1" fmla="val -30647"/>
              <a:gd name="adj2" fmla="val 1388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Ten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13.wav">
            <a:hlinkClick r:id="" action="ppaction://media"/>
          </p:cNvPr>
          <p:cNvPicPr>
            <a:picLocks noRot="1" noChangeAspect="1"/>
          </p:cNvPicPr>
          <p:nvPr>
            <a:wavAudioFile r:embed="rId1" name="VOHandyNumbers0-10_13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25602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857250" y="857228"/>
            <a:ext cx="6072204" cy="264321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There you go, that wasn’t too difficult, now try handy big numbers and handy numbers practice.</a:t>
            </a:r>
          </a:p>
        </p:txBody>
      </p:sp>
      <p:pic>
        <p:nvPicPr>
          <p:cNvPr id="9" name="VOHandyNumbers0-10_14.wav">
            <a:hlinkClick r:id="" action="ppaction://media"/>
          </p:cNvPr>
          <p:cNvPicPr>
            <a:picLocks noRot="1" noChangeAspect="1"/>
          </p:cNvPicPr>
          <p:nvPr>
            <a:wavAudioFile r:embed="rId1" name="VOHandyNumbers0-10_14.wav"/>
          </p:nvPr>
        </p:nvPicPr>
        <p:blipFill>
          <a:blip r:embed="rId7" cstate="screen"/>
          <a:stretch>
            <a:fillRect/>
          </a:stretch>
        </p:blipFill>
        <p:spPr>
          <a:xfrm>
            <a:off x="8286776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14338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857250" y="71438"/>
            <a:ext cx="5572138" cy="307181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 </a:t>
            </a:r>
            <a:r>
              <a:rPr lang="en-GB" sz="4000" b="1" dirty="0" smtClean="0">
                <a:solidFill>
                  <a:schemeClr val="tx1"/>
                </a:solidFill>
              </a:rPr>
              <a:t>you, </a:t>
            </a:r>
            <a:r>
              <a:rPr lang="en-GB" sz="4000" b="1" dirty="0">
                <a:solidFill>
                  <a:schemeClr val="tx1"/>
                </a:solidFill>
              </a:rPr>
              <a:t>I am Angry Toaster-Brow. Numbers make me angry, but lets try and learn them anyway!</a:t>
            </a:r>
          </a:p>
        </p:txBody>
      </p:sp>
      <p:pic>
        <p:nvPicPr>
          <p:cNvPr id="7" name="VOHandyNumbers0-10_2.wav">
            <a:hlinkClick r:id="" action="ppaction://media"/>
          </p:cNvPr>
          <p:cNvPicPr>
            <a:picLocks noRot="1" noChangeAspect="1"/>
          </p:cNvPicPr>
          <p:nvPr>
            <a:wavAudioFile r:embed="rId1" name="VOHandyNumbers0-10_2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Vintage Calculator Key - 0 by Quasimond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0"/>
            <a:ext cx="4978401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0"/>
            <a:ext cx="4978401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857625" y="4643438"/>
            <a:ext cx="2786063" cy="1428750"/>
          </a:xfrm>
          <a:prstGeom prst="wedgeRoundRectCallout">
            <a:avLst>
              <a:gd name="adj1" fmla="val -93348"/>
              <a:gd name="adj2" fmla="val -41184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Null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Zero</a:t>
            </a:r>
          </a:p>
        </p:txBody>
      </p:sp>
      <p:pic>
        <p:nvPicPr>
          <p:cNvPr id="10" name="VOHandyNumbers0-10_3.wav">
            <a:hlinkClick r:id="" action="ppaction://media"/>
          </p:cNvPr>
          <p:cNvPicPr>
            <a:picLocks noRot="1" noChangeAspect="1"/>
          </p:cNvPicPr>
          <p:nvPr>
            <a:wavAudioFile r:embed="rId1" name="VOHandyNumbers0-10_3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One by Qbic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500063" y="2428875"/>
            <a:ext cx="2428875" cy="1428750"/>
          </a:xfrm>
          <a:prstGeom prst="wedgeRoundRectCallout">
            <a:avLst>
              <a:gd name="adj1" fmla="val 90105"/>
              <a:gd name="adj2" fmla="val 1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Eins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One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4.wav">
            <a:hlinkClick r:id="" action="ppaction://media"/>
          </p:cNvPr>
          <p:cNvPicPr>
            <a:picLocks noRot="1" noChangeAspect="1"/>
          </p:cNvPicPr>
          <p:nvPr>
            <a:wavAudioFile r:embed="rId1" name="VOHandyNumbers0-10_4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2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142875" y="3500438"/>
            <a:ext cx="2428875" cy="1428750"/>
          </a:xfrm>
          <a:prstGeom prst="wedgeRoundRectCallout">
            <a:avLst>
              <a:gd name="adj1" fmla="val 39909"/>
              <a:gd name="adj2" fmla="val 988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Zwei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Two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5.wav">
            <a:hlinkClick r:id="" action="ppaction://media"/>
          </p:cNvPr>
          <p:cNvPicPr>
            <a:picLocks noRot="1" noChangeAspect="1"/>
          </p:cNvPicPr>
          <p:nvPr>
            <a:wavAudioFile r:embed="rId1" name="VOHandyNumbers0-10_5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Level 3 by phatcontroll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6072188" y="1571625"/>
            <a:ext cx="2786062" cy="1428750"/>
          </a:xfrm>
          <a:prstGeom prst="wedgeRoundRectCallout">
            <a:avLst>
              <a:gd name="adj1" fmla="val 1940"/>
              <a:gd name="adj2" fmla="val 9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Drei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Three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6.wav">
            <a:hlinkClick r:id="" action="ppaction://media"/>
          </p:cNvPr>
          <p:cNvPicPr>
            <a:picLocks noRot="1" noChangeAspect="1"/>
          </p:cNvPicPr>
          <p:nvPr>
            <a:wavAudioFile r:embed="rId1" name="VOHandyNumbers0-10_6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4, door and more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009650"/>
            <a:ext cx="91440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9784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9784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857625" y="4643438"/>
            <a:ext cx="2786063" cy="1428750"/>
          </a:xfrm>
          <a:prstGeom prst="wedgeRoundRectCallout">
            <a:avLst>
              <a:gd name="adj1" fmla="val -91980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Vier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Four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7.wav">
            <a:hlinkClick r:id="" action="ppaction://media"/>
          </p:cNvPr>
          <p:cNvPicPr>
            <a:picLocks noRot="1" noChangeAspect="1"/>
          </p:cNvPicPr>
          <p:nvPr>
            <a:wavAudioFile r:embed="rId1" name="VOHandyNumbers0-10_7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5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14313" y="3857625"/>
            <a:ext cx="3571875" cy="1428750"/>
          </a:xfrm>
          <a:prstGeom prst="wedgeRoundRectCallout">
            <a:avLst>
              <a:gd name="adj1" fmla="val 45619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Fünf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Five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8.wav">
            <a:hlinkClick r:id="" action="ppaction://media"/>
          </p:cNvPr>
          <p:cNvPicPr>
            <a:picLocks noRot="1" noChangeAspect="1"/>
          </p:cNvPicPr>
          <p:nvPr>
            <a:wavAudioFile r:embed="rId1" name="VOHandyNumbers0-10_8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6 by gkami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22300"/>
            <a:ext cx="9144000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36538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36538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857500" y="5000625"/>
            <a:ext cx="2428875" cy="1428750"/>
          </a:xfrm>
          <a:prstGeom prst="wedgeRoundRectCallout">
            <a:avLst>
              <a:gd name="adj1" fmla="val 32662"/>
              <a:gd name="adj2" fmla="val -215848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Sechs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Six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VOHandyNumbers0-10_9.wav">
            <a:hlinkClick r:id="" action="ppaction://media"/>
          </p:cNvPr>
          <p:cNvPicPr>
            <a:picLocks noRot="1" noChangeAspect="1"/>
          </p:cNvPicPr>
          <p:nvPr>
            <a:wavAudioFile r:embed="rId1" name="VOHandyNumbers0-10_9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90</Words>
  <Application>Microsoft Office PowerPoint</Application>
  <PresentationFormat>On-screen Show (4:3)</PresentationFormat>
  <Paragraphs>42</Paragraphs>
  <Slides>15</Slides>
  <Notes>15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numbers 0 - 10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David Wilson</cp:lastModifiedBy>
  <cp:revision>37</cp:revision>
  <dcterms:created xsi:type="dcterms:W3CDTF">2009-06-04T14:57:14Z</dcterms:created>
  <dcterms:modified xsi:type="dcterms:W3CDTF">2010-03-30T09:13:17Z</dcterms:modified>
</cp:coreProperties>
</file>