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3" r:id="rId5"/>
    <p:sldId id="271" r:id="rId6"/>
    <p:sldId id="266" r:id="rId7"/>
    <p:sldId id="261" r:id="rId8"/>
    <p:sldId id="260" r:id="rId9"/>
    <p:sldId id="263" r:id="rId10"/>
    <p:sldId id="265" r:id="rId11"/>
    <p:sldId id="268" r:id="rId12"/>
    <p:sldId id="270" r:id="rId13"/>
    <p:sldId id="272" r:id="rId14"/>
    <p:sldId id="267" r:id="rId15"/>
    <p:sldId id="264" r:id="rId16"/>
    <p:sldId id="269" r:id="rId17"/>
    <p:sldId id="262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1140" y="-10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B34-E95E-4138-BA58-33811A267A1D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54FF-A271-475F-AD18-C870825D4D5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B34-E95E-4138-BA58-33811A267A1D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54FF-A271-475F-AD18-C870825D4D5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B34-E95E-4138-BA58-33811A267A1D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54FF-A271-475F-AD18-C870825D4D5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B34-E95E-4138-BA58-33811A267A1D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54FF-A271-475F-AD18-C870825D4D5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B34-E95E-4138-BA58-33811A267A1D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54FF-A271-475F-AD18-C870825D4D5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B34-E95E-4138-BA58-33811A267A1D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54FF-A271-475F-AD18-C870825D4D5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B34-E95E-4138-BA58-33811A267A1D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54FF-A271-475F-AD18-C870825D4D5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B34-E95E-4138-BA58-33811A267A1D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54FF-A271-475F-AD18-C870825D4D5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B34-E95E-4138-BA58-33811A267A1D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54FF-A271-475F-AD18-C870825D4D5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B34-E95E-4138-BA58-33811A267A1D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54FF-A271-475F-AD18-C870825D4D5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B34-E95E-4138-BA58-33811A267A1D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54FF-A271-475F-AD18-C870825D4D5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70B34-E95E-4138-BA58-33811A267A1D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D54FF-A271-475F-AD18-C870825D4D5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8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audio" Target="../media/audio19.wav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audio" Target="../media/audio18.wav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School Vocab 1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3886200"/>
            <a:ext cx="8572560" cy="2114568"/>
          </a:xfrm>
        </p:spPr>
        <p:txBody>
          <a:bodyPr>
            <a:normAutofit/>
          </a:bodyPr>
          <a:lstStyle/>
          <a:p>
            <a:r>
              <a:rPr lang="en-GB" sz="4400" dirty="0" smtClean="0"/>
              <a:t>Parts of the School</a:t>
            </a:r>
          </a:p>
          <a:p>
            <a:r>
              <a:rPr lang="en-GB" sz="4400" smtClean="0"/>
              <a:t>with Mr. </a:t>
            </a:r>
            <a:r>
              <a:rPr lang="en-GB" sz="4400" dirty="0" smtClean="0"/>
              <a:t>Evil, Very Evil, Parsnip-Face</a:t>
            </a:r>
          </a:p>
          <a:p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School Playground Rules by jem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1286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Playground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500430" y="4214818"/>
            <a:ext cx="4714908" cy="1214470"/>
          </a:xfrm>
          <a:prstGeom prst="wedgeRoundRectCallout">
            <a:avLst>
              <a:gd name="adj1" fmla="val 68647"/>
              <a:gd name="adj2" fmla="val -11892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Spielplatz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choolVocab1-PartsOfTheSchool 10.wav">
            <a:hlinkClick r:id="" action="ppaction://media"/>
          </p:cNvPr>
          <p:cNvPicPr>
            <a:picLocks noRot="1" noChangeAspect="1"/>
          </p:cNvPicPr>
          <p:nvPr>
            <a:wavAudioFile r:embed="rId1" name="HandySchoolVocab1-PartsOfTheSchool 10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GP1885 by sorki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Canteen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57158" y="357166"/>
            <a:ext cx="4071966" cy="1214470"/>
          </a:xfrm>
          <a:prstGeom prst="wedgeRoundRectCallout">
            <a:avLst>
              <a:gd name="adj1" fmla="val -7352"/>
              <a:gd name="adj2" fmla="val 13675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Kantine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choolVocab1-PartsOfTheSchool 11.wav">
            <a:hlinkClick r:id="" action="ppaction://media"/>
          </p:cNvPr>
          <p:cNvPicPr>
            <a:picLocks noRot="1" noChangeAspect="1"/>
          </p:cNvPicPr>
          <p:nvPr>
            <a:wavAudioFile r:embed="rId1" name="HandySchoolVocab1-PartsOfTheSchool 11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arm4.static.flickr.com/3078/2380142093_dec6bc1f11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6096001"/>
            <a:ext cx="9144000" cy="12192001"/>
          </a:xfrm>
          <a:prstGeom prst="rect">
            <a:avLst/>
          </a:prstGeom>
          <a:noFill/>
        </p:spPr>
      </p:pic>
      <p:pic>
        <p:nvPicPr>
          <p:cNvPr id="8" name="Picture 7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7572">
            <a:off x="762419" y="1530792"/>
            <a:ext cx="2464239" cy="4266213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Stairs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3797">
            <a:off x="760331" y="1529841"/>
            <a:ext cx="2464239" cy="4266213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85720" y="0"/>
            <a:ext cx="5786478" cy="1214470"/>
          </a:xfrm>
          <a:prstGeom prst="wedgeRoundRectCallout">
            <a:avLst>
              <a:gd name="adj1" fmla="val 2680"/>
              <a:gd name="adj2" fmla="val 13519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Treppenhaus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0" name="HandySchoolVocab1-PartsOfTheSchool 12.wav">
            <a:hlinkClick r:id="" action="ppaction://media"/>
          </p:cNvPr>
          <p:cNvPicPr>
            <a:picLocks noRot="1" noChangeAspect="1"/>
          </p:cNvPicPr>
          <p:nvPr>
            <a:wavAudioFile r:embed="rId1" name="HandySchoolVocab1-PartsOfTheSchool 1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81505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0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farm1.static.flickr.com/7/7342808_6c501e88af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6157734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First floor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928926" y="2857496"/>
            <a:ext cx="5072098" cy="1214470"/>
          </a:xfrm>
          <a:prstGeom prst="wedgeRoundRectCallout">
            <a:avLst>
              <a:gd name="adj1" fmla="val -4070"/>
              <a:gd name="adj2" fmla="val 13519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erste</a:t>
            </a:r>
            <a:r>
              <a:rPr lang="en-GB" sz="6000" b="1" dirty="0" smtClean="0">
                <a:solidFill>
                  <a:schemeClr val="tx1"/>
                </a:solidFill>
              </a:rPr>
              <a:t> Stock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choolVocab1-PartsOfTheSchool 13.wav">
            <a:hlinkClick r:id="" action="ppaction://media"/>
          </p:cNvPr>
          <p:cNvPicPr>
            <a:picLocks noRot="1" noChangeAspect="1"/>
          </p:cNvPicPr>
          <p:nvPr>
            <a:wavAudioFile r:embed="rId1" name="HandySchoolVocab1-PartsOfTheSchool 13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farm5.static.flickr.com/4067/4440913583_6c03b48ce6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pic>
        <p:nvPicPr>
          <p:cNvPr id="8" name="Picture 7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7572">
            <a:off x="3834254" y="1245040"/>
            <a:ext cx="2464239" cy="4266213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Office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3797">
            <a:off x="3832165" y="1244087"/>
            <a:ext cx="2464239" cy="4266213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714480" y="285728"/>
            <a:ext cx="3071834" cy="1214470"/>
          </a:xfrm>
          <a:prstGeom prst="wedgeRoundRectCallout">
            <a:avLst>
              <a:gd name="adj1" fmla="val 42693"/>
              <a:gd name="adj2" fmla="val 9440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6000" b="1" dirty="0" smtClean="0">
                <a:solidFill>
                  <a:schemeClr val="tx1"/>
                </a:solidFill>
              </a:rPr>
              <a:t>das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de-DE" sz="6000" b="1" dirty="0" smtClean="0">
                <a:solidFill>
                  <a:schemeClr val="tx1"/>
                </a:solidFill>
              </a:rPr>
              <a:t>Büro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10" name="HandySchoolVocab1-PartsOfTheSchool 14.wav">
            <a:hlinkClick r:id="" action="ppaction://media"/>
          </p:cNvPr>
          <p:cNvPicPr>
            <a:picLocks noRot="1" noChangeAspect="1"/>
          </p:cNvPicPr>
          <p:nvPr>
            <a:wavAudioFile r:embed="rId1" name="HandySchoolVocab1-PartsOfTheSchool 1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farm5.static.flickr.com/4068/4413075132_80c293c45e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7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7572">
            <a:off x="4762948" y="2173733"/>
            <a:ext cx="2464239" cy="4266213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71868" y="857232"/>
            <a:ext cx="3500462" cy="1214470"/>
          </a:xfrm>
          <a:prstGeom prst="wedgeRoundRectCallout">
            <a:avLst>
              <a:gd name="adj1" fmla="val -821"/>
              <a:gd name="adj2" fmla="val 10381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Labor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3797">
            <a:off x="4760858" y="2172782"/>
            <a:ext cx="2464239" cy="4266213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Laboratory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HandySchoolVocab1-PartsOfTheSchool 15.wav">
            <a:hlinkClick r:id="" action="ppaction://media"/>
          </p:cNvPr>
          <p:cNvPicPr>
            <a:picLocks noRot="1" noChangeAspect="1"/>
          </p:cNvPicPr>
          <p:nvPr>
            <a:wavAudioFile r:embed="rId1" name="HandySchoolVocab1-PartsOfTheSchool 1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farm3.static.flickr.com/2503/4156337318_2aa48d5e86_b.jpg"/>
          <p:cNvPicPr>
            <a:picLocks noChangeAspect="1" noChangeArrowheads="1"/>
          </p:cNvPicPr>
          <p:nvPr/>
        </p:nvPicPr>
        <p:blipFill>
          <a:blip r:embed="rId3" cstate="print">
            <a:lum bright="40000" contrast="40000"/>
          </a:blip>
          <a:srcRect t="14453" b="2929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7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7572">
            <a:off x="3834254" y="1245040"/>
            <a:ext cx="2464239" cy="4266213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Toilet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14282" y="642918"/>
            <a:ext cx="3929090" cy="1214470"/>
          </a:xfrm>
          <a:prstGeom prst="wedgeRoundRectCallout">
            <a:avLst>
              <a:gd name="adj1" fmla="val 53739"/>
              <a:gd name="adj2" fmla="val 11009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Toilette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3797">
            <a:off x="3832165" y="1244087"/>
            <a:ext cx="2464239" cy="4266213"/>
          </a:xfrm>
          <a:prstGeom prst="rect">
            <a:avLst/>
          </a:prstGeom>
        </p:spPr>
      </p:pic>
      <p:pic>
        <p:nvPicPr>
          <p:cNvPr id="10" name="HandySchoolVocab1-PartsOfTheSchool 16.wav">
            <a:hlinkClick r:id="" action="ppaction://media"/>
          </p:cNvPr>
          <p:cNvPicPr>
            <a:picLocks noRot="1" noChangeAspect="1"/>
          </p:cNvPicPr>
          <p:nvPr>
            <a:wavAudioFile r:embed="rId1" name="HandySchoolVocab1-PartsOfTheSchool 1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farm1.static.flickr.com/156/426919509_4506754798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7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81468" flipH="1">
            <a:off x="7274531" y="2145388"/>
            <a:ext cx="2464239" cy="4266213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85720" y="214290"/>
            <a:ext cx="7572428" cy="2143140"/>
          </a:xfrm>
          <a:prstGeom prst="wedgeRoundRectCallout">
            <a:avLst>
              <a:gd name="adj1" fmla="val 48333"/>
              <a:gd name="adj2" fmla="val 11221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Well, now you know all about the parts of school, let’s learn more, we’ve only just started!!!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85243" flipH="1">
            <a:off x="7274533" y="2144437"/>
            <a:ext cx="2464239" cy="4266213"/>
          </a:xfrm>
          <a:prstGeom prst="rect">
            <a:avLst/>
          </a:prstGeom>
        </p:spPr>
      </p:pic>
      <p:pic>
        <p:nvPicPr>
          <p:cNvPr id="10" name="HandySchoolVocab1-PartsOfTheSchool 17.wav">
            <a:hlinkClick r:id="" action="ppaction://media"/>
          </p:cNvPr>
          <p:cNvPicPr>
            <a:picLocks noRot="1" noChangeAspect="1"/>
          </p:cNvPicPr>
          <p:nvPr>
            <a:wavAudioFile r:embed="rId1" name="HandySchoolVocab1-PartsOfTheSchool 1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7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3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7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http://farm1.static.flickr.com/156/426919509_4506754798_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y Classroom, I by Robert Pollack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7572">
            <a:off x="476668" y="887850"/>
            <a:ext cx="2464239" cy="4266213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71875" y="928688"/>
            <a:ext cx="5143500" cy="3714750"/>
          </a:xfrm>
          <a:prstGeom prst="wedgeRoundRectCallout">
            <a:avLst>
              <a:gd name="adj1" fmla="val -62676"/>
              <a:gd name="adj2" fmla="val 904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Hello </a:t>
            </a:r>
            <a:r>
              <a:rPr lang="en-GB" sz="4000" b="1" dirty="0">
                <a:solidFill>
                  <a:schemeClr val="tx1"/>
                </a:solidFill>
              </a:rPr>
              <a:t>my little </a:t>
            </a:r>
            <a:r>
              <a:rPr lang="en-GB" sz="4000" b="1" dirty="0" smtClean="0">
                <a:solidFill>
                  <a:schemeClr val="tx1"/>
                </a:solidFill>
              </a:rPr>
              <a:t>friends! </a:t>
            </a:r>
            <a:r>
              <a:rPr lang="en-GB" sz="4000" b="1" dirty="0">
                <a:solidFill>
                  <a:schemeClr val="tx1"/>
                </a:solidFill>
              </a:rPr>
              <a:t>Today </a:t>
            </a:r>
            <a:r>
              <a:rPr lang="en-GB" sz="4000" b="1" dirty="0" smtClean="0">
                <a:solidFill>
                  <a:schemeClr val="tx1"/>
                </a:solidFill>
              </a:rPr>
              <a:t>I’m going to talk about school whether you like it or not!!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3797">
            <a:off x="477661" y="887031"/>
            <a:ext cx="2464239" cy="4266213"/>
          </a:xfrm>
          <a:prstGeom prst="rect">
            <a:avLst/>
          </a:prstGeom>
        </p:spPr>
      </p:pic>
      <p:pic>
        <p:nvPicPr>
          <p:cNvPr id="9" name="HandySchoolVocab1-PartsOfTheSchool 2.wav">
            <a:hlinkClick r:id="" action="ppaction://media"/>
          </p:cNvPr>
          <p:cNvPicPr>
            <a:picLocks noRot="1" noChangeAspect="1"/>
          </p:cNvPicPr>
          <p:nvPr>
            <a:wavAudioFile r:embed="rId1" name="HandySchoolVocab1-PartsOfTheSchool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4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9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farm4.static.flickr.com/3459/3908512604_e180a614d9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5857892"/>
          </a:xfrm>
          <a:prstGeom prst="rect">
            <a:avLst/>
          </a:prstGeom>
          <a:noFill/>
        </p:spPr>
      </p:pic>
      <p:pic>
        <p:nvPicPr>
          <p:cNvPr id="8" name="Picture 7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7572">
            <a:off x="-237713" y="3602494"/>
            <a:ext cx="2464239" cy="4266213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643174" y="2928934"/>
            <a:ext cx="3643338" cy="1214470"/>
          </a:xfrm>
          <a:prstGeom prst="wedgeRoundRectCallout">
            <a:avLst>
              <a:gd name="adj1" fmla="val -74018"/>
              <a:gd name="adj2" fmla="val 15401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Schule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3797">
            <a:off x="-239802" y="3601542"/>
            <a:ext cx="2464239" cy="4266213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School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HandySchoolVocab1-PartsOfTheSchool 3.wav">
            <a:hlinkClick r:id="" action="ppaction://media"/>
          </p:cNvPr>
          <p:cNvPicPr>
            <a:picLocks noRot="1" noChangeAspect="1"/>
          </p:cNvPicPr>
          <p:nvPr>
            <a:wavAudioFile r:embed="rId1" name="HandySchoolVocab1-PartsOfTheSchool 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3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arm4.static.flickr.com/3036/3025079729_a3d79e4369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3929058" y="428604"/>
            <a:ext cx="4643470" cy="1214470"/>
          </a:xfrm>
          <a:prstGeom prst="wedgeRoundRectCallout">
            <a:avLst>
              <a:gd name="adj1" fmla="val 36955"/>
              <a:gd name="adj2" fmla="val 26067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Empfang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032428" flipH="1">
            <a:off x="7263277" y="3388182"/>
            <a:ext cx="2464239" cy="4266213"/>
          </a:xfrm>
          <a:prstGeom prst="rect">
            <a:avLst/>
          </a:prstGeom>
        </p:spPr>
      </p:pic>
      <p:pic>
        <p:nvPicPr>
          <p:cNvPr id="7" name="Picture 6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036203" flipH="1">
            <a:off x="7261188" y="3387229"/>
            <a:ext cx="2464239" cy="4266213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Reception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HandySchoolVocab1-PartsOfTheSchool 4.wav">
            <a:hlinkClick r:id="" action="ppaction://media"/>
          </p:cNvPr>
          <p:cNvPicPr>
            <a:picLocks noRot="1" noChangeAspect="1"/>
          </p:cNvPicPr>
          <p:nvPr>
            <a:wavAudioFile r:embed="rId1" name="HandySchoolVocab1-PartsOfTheSchool 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farm1.static.flickr.com/53/187433034_de884db38e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Ground floor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786050" y="571480"/>
            <a:ext cx="5429288" cy="1214470"/>
          </a:xfrm>
          <a:prstGeom prst="wedgeRoundRectCallout">
            <a:avLst>
              <a:gd name="adj1" fmla="val -23352"/>
              <a:gd name="adj2" fmla="val 9911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Erdgeschoss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choolVocab1-PartsOfTheSchool 5.wav">
            <a:hlinkClick r:id="" action="ppaction://media"/>
          </p:cNvPr>
          <p:cNvPicPr>
            <a:picLocks noRot="1" noChangeAspect="1"/>
          </p:cNvPicPr>
          <p:nvPr>
            <a:wavAudioFile r:embed="rId1" name="HandySchoolVocab1-PartsOfTheSchool 5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farm1.static.flickr.com/13/19449501_ed1efb35ee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7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7572">
            <a:off x="-23398" y="1602230"/>
            <a:ext cx="2464239" cy="4266213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Corridor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3797">
            <a:off x="-25488" y="1601279"/>
            <a:ext cx="2464239" cy="4266213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857356" y="1643050"/>
            <a:ext cx="3143302" cy="1214470"/>
          </a:xfrm>
          <a:prstGeom prst="wedgeRoundRectCallout">
            <a:avLst>
              <a:gd name="adj1" fmla="val -48563"/>
              <a:gd name="adj2" fmla="val 9754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Flur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0" name="HandySchoolVocab1-PartsOfTheSchool 6.wav">
            <a:hlinkClick r:id="" action="ppaction://media"/>
          </p:cNvPr>
          <p:cNvPicPr>
            <a:picLocks noRot="1" noChangeAspect="1"/>
          </p:cNvPicPr>
          <p:nvPr>
            <a:wavAudioFile r:embed="rId1" name="HandySchoolVocab1-PartsOfTheSchool 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Indian classroom for kids by Yorick_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Classroom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42844" y="571480"/>
            <a:ext cx="6500858" cy="1071570"/>
          </a:xfrm>
          <a:prstGeom prst="wedgeRoundRectCallout">
            <a:avLst>
              <a:gd name="adj1" fmla="val 63529"/>
              <a:gd name="adj2" fmla="val 9221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Klassenzimmer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parsnip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775" flipH="1">
            <a:off x="7003234" y="144204"/>
            <a:ext cx="2464238" cy="4266213"/>
          </a:xfrm>
          <a:prstGeom prst="rect">
            <a:avLst/>
          </a:prstGeom>
        </p:spPr>
      </p:pic>
      <p:pic>
        <p:nvPicPr>
          <p:cNvPr id="10" name="Picture 9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775" flipH="1">
            <a:off x="7003234" y="144204"/>
            <a:ext cx="2464239" cy="4266213"/>
          </a:xfrm>
          <a:prstGeom prst="rect">
            <a:avLst/>
          </a:prstGeom>
        </p:spPr>
      </p:pic>
      <p:pic>
        <p:nvPicPr>
          <p:cNvPr id="8" name="HandySchoolVocab1-PartsOfTheSchool 7.wav">
            <a:hlinkClick r:id="" action="ppaction://media"/>
          </p:cNvPr>
          <p:cNvPicPr>
            <a:picLocks noRot="1" noChangeAspect="1"/>
          </p:cNvPicPr>
          <p:nvPr>
            <a:wavAudioFile r:embed="rId1" name="HandySchoolVocab1-PartsOfTheSchool 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farm4.static.flickr.com/3626/3467764700_82285da5df_o.jpg"/>
          <p:cNvPicPr>
            <a:picLocks noChangeAspect="1" noChangeArrowheads="1"/>
          </p:cNvPicPr>
          <p:nvPr/>
        </p:nvPicPr>
        <p:blipFill>
          <a:blip r:embed="rId3" cstate="print"/>
          <a:srcRect l="3380" r="10105"/>
          <a:stretch>
            <a:fillRect/>
          </a:stretch>
        </p:blipFill>
        <p:spPr bwMode="auto">
          <a:xfrm>
            <a:off x="0" y="0"/>
            <a:ext cx="9144000" cy="5929330"/>
          </a:xfrm>
          <a:prstGeom prst="rect">
            <a:avLst/>
          </a:prstGeom>
          <a:noFill/>
        </p:spPr>
      </p:pic>
      <p:pic>
        <p:nvPicPr>
          <p:cNvPr id="8" name="Picture 7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857752" y="1285860"/>
            <a:ext cx="2464239" cy="4266213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Gymnasium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857752" y="1285860"/>
            <a:ext cx="2464239" cy="4266213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857224" y="857232"/>
            <a:ext cx="4714908" cy="1214470"/>
          </a:xfrm>
          <a:prstGeom prst="wedgeRoundRectCallout">
            <a:avLst>
              <a:gd name="adj1" fmla="val 37496"/>
              <a:gd name="adj2" fmla="val 11323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Sporthalle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0" name="HandySchoolVocab1-PartsOfTheSchool 8.wav">
            <a:hlinkClick r:id="" action="ppaction://media"/>
          </p:cNvPr>
          <p:cNvPicPr>
            <a:picLocks noRot="1" noChangeAspect="1"/>
          </p:cNvPicPr>
          <p:nvPr>
            <a:wavAudioFile r:embed="rId1" name="HandySchoolVocab1-PartsOfTheSchool 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farm4.static.flickr.com/3497/3266670615_5078dffef7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Library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714348" y="2500306"/>
            <a:ext cx="4286280" cy="1214470"/>
          </a:xfrm>
          <a:prstGeom prst="wedgeRoundRectCallout">
            <a:avLst>
              <a:gd name="adj1" fmla="val -7352"/>
              <a:gd name="adj2" fmla="val 13675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6000" b="1" dirty="0" smtClean="0">
                <a:solidFill>
                  <a:schemeClr val="tx1"/>
                </a:solidFill>
              </a:rPr>
              <a:t>die Bücherei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5" name="HandySchoolVocab1-PartsOfTheSchool 9.wav">
            <a:hlinkClick r:id="" action="ppaction://media"/>
          </p:cNvPr>
          <p:cNvPicPr>
            <a:picLocks noRot="1" noChangeAspect="1"/>
          </p:cNvPicPr>
          <p:nvPr>
            <a:wavAudioFile r:embed="rId1" name="HandySchoolVocab1-PartsOfTheSchool 9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106</Words>
  <Application>Microsoft Office PowerPoint</Application>
  <PresentationFormat>On-screen Show (4:3)</PresentationFormat>
  <Paragraphs>34</Paragraphs>
  <Slides>18</Slides>
  <Notes>0</Notes>
  <HiddenSlides>0</HiddenSlides>
  <MMClips>19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Handy School Vocab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School Vocab _</dc:title>
  <dc:creator>nim22</dc:creator>
  <cp:lastModifiedBy>David Wilson</cp:lastModifiedBy>
  <cp:revision>23</cp:revision>
  <dcterms:created xsi:type="dcterms:W3CDTF">2010-04-08T11:36:44Z</dcterms:created>
  <dcterms:modified xsi:type="dcterms:W3CDTF">2010-06-16T14:43:52Z</dcterms:modified>
</cp:coreProperties>
</file>