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9" r:id="rId2"/>
    <p:sldId id="258" r:id="rId3"/>
    <p:sldId id="259" r:id="rId4"/>
    <p:sldId id="264" r:id="rId5"/>
    <p:sldId id="272" r:id="rId6"/>
    <p:sldId id="274" r:id="rId7"/>
    <p:sldId id="263" r:id="rId8"/>
    <p:sldId id="260" r:id="rId9"/>
    <p:sldId id="270" r:id="rId10"/>
    <p:sldId id="271" r:id="rId11"/>
    <p:sldId id="261" r:id="rId12"/>
    <p:sldId id="262" r:id="rId13"/>
    <p:sldId id="265" r:id="rId14"/>
    <p:sldId id="273" r:id="rId15"/>
    <p:sldId id="266" r:id="rId16"/>
    <p:sldId id="267" r:id="rId17"/>
    <p:sldId id="276" r:id="rId18"/>
    <p:sldId id="275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21" autoAdjust="0"/>
    <p:restoredTop sz="91079" autoAdjust="0"/>
  </p:normalViewPr>
  <p:slideViewPr>
    <p:cSldViewPr>
      <p:cViewPr>
        <p:scale>
          <a:sx n="50" d="100"/>
          <a:sy n="50" d="100"/>
        </p:scale>
        <p:origin x="-1140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84903-501F-42D7-A281-87F3C5DD5DB8}" type="datetimeFigureOut">
              <a:rPr lang="en-US" smtClean="0"/>
              <a:pPr/>
              <a:t>6/16/2010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173F7-79CC-4DB9-A4B5-8606A5A36D3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After</a:t>
            </a:r>
            <a:r>
              <a:rPr lang="en-GB" baseline="0" dirty="0" smtClean="0"/>
              <a:t> the carrot says “</a:t>
            </a:r>
            <a:r>
              <a:rPr lang="en-GB" baseline="0" dirty="0" err="1" smtClean="0"/>
              <a:t>espaNol</a:t>
            </a:r>
            <a:r>
              <a:rPr lang="en-GB" baseline="0" dirty="0" smtClean="0"/>
              <a:t>” the parsnip appears from the right side, walks on the silhouette of Columbus until reaching his head, then he says “ah! I wish...”, afterwards it goes down and close to the “camera” and says “</a:t>
            </a:r>
            <a:r>
              <a:rPr lang="en-GB" baseline="0" dirty="0" err="1" smtClean="0"/>
              <a:t>i’d</a:t>
            </a:r>
            <a:r>
              <a:rPr lang="en-GB" baseline="0" dirty="0" smtClean="0"/>
              <a:t> be...”; now the carrot says “in your dreams!”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173F7-79CC-4DB9-A4B5-8606A5A36D38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After</a:t>
            </a:r>
            <a:r>
              <a:rPr lang="en-GB" baseline="0" dirty="0" smtClean="0"/>
              <a:t> the carrot says “</a:t>
            </a:r>
            <a:r>
              <a:rPr lang="en-GB" baseline="0" dirty="0" err="1" smtClean="0"/>
              <a:t>espaNol</a:t>
            </a:r>
            <a:r>
              <a:rPr lang="en-GB" baseline="0" dirty="0" smtClean="0"/>
              <a:t>” the parsnip appears from the right side, walks on the silhouette of Columbus until reaching his head, then he says “ah! I wish...”, afterwards it goes down and close to the “camera” and says “</a:t>
            </a:r>
            <a:r>
              <a:rPr lang="en-GB" baseline="0" dirty="0" err="1" smtClean="0"/>
              <a:t>i’d</a:t>
            </a:r>
            <a:r>
              <a:rPr lang="en-GB" baseline="0" dirty="0" smtClean="0"/>
              <a:t> be...”; now the carrot says “in your dreams!”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173F7-79CC-4DB9-A4B5-8606A5A36D38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173F7-79CC-4DB9-A4B5-8606A5A36D38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83471-D3EC-40F8-B89A-9925E4E459A3}" type="datetimeFigureOut">
              <a:rPr lang="en-US"/>
              <a:pPr>
                <a:defRPr/>
              </a:pPr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6F339-701D-4C2C-848F-8A6BA555E1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30D96-DFA2-47A1-B74D-4C02BC2D9B2E}" type="datetimeFigureOut">
              <a:rPr lang="en-US"/>
              <a:pPr>
                <a:defRPr/>
              </a:pPr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7A11E-48D4-4FEC-AC47-40C057E895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197FF-59B3-4E4C-9E6D-D59B66D0DC6D}" type="datetimeFigureOut">
              <a:rPr lang="en-US"/>
              <a:pPr>
                <a:defRPr/>
              </a:pPr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7948A-5952-4A67-92D2-04F284D87B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04BBD-128B-47CD-9250-C21986E9A5F1}" type="datetimeFigureOut">
              <a:rPr lang="en-US"/>
              <a:pPr>
                <a:defRPr/>
              </a:pPr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8807E-A2FC-4533-BB8A-79352B688B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2783C-AC1F-4051-A169-FB3369CF1C9F}" type="datetimeFigureOut">
              <a:rPr lang="en-US"/>
              <a:pPr>
                <a:defRPr/>
              </a:pPr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6203F-6145-487E-8223-D534D1B812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056B7-673A-4356-B1CE-62C78EF4371A}" type="datetimeFigureOut">
              <a:rPr lang="en-US"/>
              <a:pPr>
                <a:defRPr/>
              </a:pPr>
              <a:t>6/16/2010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830FC-9EFE-44D0-A365-A2E0734B9F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55623-4878-42DE-89E8-77F7F927378F}" type="datetimeFigureOut">
              <a:rPr lang="en-US"/>
              <a:pPr>
                <a:defRPr/>
              </a:pPr>
              <a:t>6/16/2010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E85C4-BBD5-4E26-95CE-3390BEC561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D61DA-E799-4C59-84BB-F746562D2833}" type="datetimeFigureOut">
              <a:rPr lang="en-US"/>
              <a:pPr>
                <a:defRPr/>
              </a:pPr>
              <a:t>6/16/2010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4EC96-1876-4805-9469-EC884D557F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FC8B5-1F1F-4211-A3C3-AF35D74BABFA}" type="datetimeFigureOut">
              <a:rPr lang="en-US"/>
              <a:pPr>
                <a:defRPr/>
              </a:pPr>
              <a:t>6/16/2010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54DB6-9B4E-4948-AF0C-7EF1CE0ACC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307AA-EC9B-4088-B159-15A1F18D1BBB}" type="datetimeFigureOut">
              <a:rPr lang="en-US"/>
              <a:pPr>
                <a:defRPr/>
              </a:pPr>
              <a:t>6/16/2010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F4D95-6BA1-4FD1-90F6-26163B6277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D27FB-63BD-456E-A980-51DA86DD1789}" type="datetimeFigureOut">
              <a:rPr lang="en-US"/>
              <a:pPr>
                <a:defRPr/>
              </a:pPr>
              <a:t>6/16/2010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C2827-A5F5-4404-A1C7-F6422696D6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679864-005C-4D9E-8580-34B51D94B8C4}" type="datetimeFigureOut">
              <a:rPr lang="en-US"/>
              <a:pPr>
                <a:defRPr/>
              </a:pPr>
              <a:t>6/16/2010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4EE3DA-B2FD-4558-9985-3ED9790A84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8.png"/><Relationship Id="rId7" Type="http://schemas.openxmlformats.org/officeDocument/2006/relationships/image" Target="../media/image18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2" Type="http://schemas.openxmlformats.org/officeDocument/2006/relationships/audio" Target="../media/audio22.wav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audio" Target="../media/audio21.wav"/><Relationship Id="rId6" Type="http://schemas.openxmlformats.org/officeDocument/2006/relationships/image" Target="../media/image4.pn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5" Type="http://schemas.openxmlformats.org/officeDocument/2006/relationships/image" Target="../media/image24.jpe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audio5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School Vocab 4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3886200"/>
            <a:ext cx="7715304" cy="2114568"/>
          </a:xfrm>
        </p:spPr>
        <p:txBody>
          <a:bodyPr>
            <a:normAutofit fontScale="85000" lnSpcReduction="10000"/>
          </a:bodyPr>
          <a:lstStyle/>
          <a:p>
            <a:r>
              <a:rPr lang="en-GB" sz="4400" dirty="0" smtClean="0"/>
              <a:t>Basic Subjects</a:t>
            </a:r>
          </a:p>
          <a:p>
            <a:r>
              <a:rPr lang="en-GB" sz="4400" dirty="0" smtClean="0"/>
              <a:t>with Mrs Angry Carrot-know-it-all-Face </a:t>
            </a:r>
          </a:p>
          <a:p>
            <a:r>
              <a:rPr lang="en-GB" sz="4400" dirty="0" smtClean="0"/>
              <a:t>and Mr. Evil, Very Evil Parsnip-Face</a:t>
            </a:r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8" name="Picture 10" descr="The Cow Whisperer by caes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08192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Chemistry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786050" y="4429132"/>
            <a:ext cx="3643338" cy="1285884"/>
          </a:xfrm>
          <a:prstGeom prst="wedgeRoundRectCallout">
            <a:avLst>
              <a:gd name="adj1" fmla="val -15409"/>
              <a:gd name="adj2" fmla="val -22259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Chemie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6643702" y="4071942"/>
            <a:ext cx="2500298" cy="1214446"/>
          </a:xfrm>
          <a:prstGeom prst="wedgeRoundRectCallout">
            <a:avLst>
              <a:gd name="adj1" fmla="val -47589"/>
              <a:gd name="adj2" fmla="val -6444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Muuuhh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3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818194">
            <a:off x="3463126" y="-2638426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818194">
            <a:off x="3463126" y="-2638426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HandySchoolVocab4-Subjects 10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farm4.static.flickr.com/3473/3973570096_511258b14a.jpg"/>
          <p:cNvPicPr>
            <a:picLocks noChangeAspect="1" noChangeArrowheads="1"/>
          </p:cNvPicPr>
          <p:nvPr/>
        </p:nvPicPr>
        <p:blipFill>
          <a:blip r:embed="rId3" cstate="print"/>
          <a:srcRect l="2014" r="10888" b="19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571145">
            <a:off x="1215660" y="2664599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1071538" y="1643058"/>
            <a:ext cx="2714644" cy="1143000"/>
          </a:xfrm>
          <a:prstGeom prst="wedgeRoundRectCallout">
            <a:avLst>
              <a:gd name="adj1" fmla="val 3889"/>
              <a:gd name="adj2" fmla="val 13486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Sport</a:t>
            </a: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571145">
            <a:off x="1215660" y="2664599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PE (Physical Education)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4-Subjects 11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Pure Abstract - 3 by Ben Heine."/>
          <p:cNvPicPr>
            <a:picLocks noChangeAspect="1" noChangeArrowheads="1"/>
          </p:cNvPicPr>
          <p:nvPr/>
        </p:nvPicPr>
        <p:blipFill>
          <a:blip r:embed="rId3" cstate="print"/>
          <a:srcRect t="13139" r="6570" b="167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Art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000628" y="2714620"/>
            <a:ext cx="2357454" cy="1143008"/>
          </a:xfrm>
          <a:prstGeom prst="wedgeRoundRectCallout">
            <a:avLst>
              <a:gd name="adj1" fmla="val -118967"/>
              <a:gd name="adj2" fmla="val 12790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Kunst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SchoolVocab4-Subjects 12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12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Evil monkey from the movie about the evil monkey that smiles awkwardly by scragz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0" name="Picture 9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514493">
            <a:off x="6561041" y="-659095"/>
            <a:ext cx="3048000" cy="5276850"/>
          </a:xfrm>
          <a:prstGeom prst="rect">
            <a:avLst/>
          </a:prstGeom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384932">
            <a:off x="-734800" y="-1011301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Evil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14282" y="4143380"/>
            <a:ext cx="3857652" cy="1285884"/>
          </a:xfrm>
          <a:prstGeom prst="wedgeRoundRectCallout">
            <a:avLst>
              <a:gd name="adj1" fmla="val -40442"/>
              <a:gd name="adj2" fmla="val -17784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Hey! That is not a school subject!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384932">
            <a:off x="-734800" y="-1011301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parsnip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510718">
            <a:off x="6561537" y="-660319"/>
            <a:ext cx="3048000" cy="5276850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4643438" y="4357694"/>
            <a:ext cx="4214842" cy="1285884"/>
          </a:xfrm>
          <a:prstGeom prst="wedgeRoundRectCallout">
            <a:avLst>
              <a:gd name="adj1" fmla="val 35450"/>
              <a:gd name="adj2" fmla="val -12926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de-DE" sz="6000" b="1" dirty="0" smtClean="0">
                <a:solidFill>
                  <a:schemeClr val="tx1"/>
                </a:solidFill>
              </a:rPr>
              <a:t>Böse</a:t>
            </a:r>
            <a:endParaRPr lang="de-DE" sz="6000" b="1" dirty="0">
              <a:solidFill>
                <a:schemeClr val="tx1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4429124" y="2928934"/>
            <a:ext cx="3429024" cy="1285884"/>
          </a:xfrm>
          <a:prstGeom prst="wedgeRoundRectCallout">
            <a:avLst>
              <a:gd name="adj1" fmla="val 32335"/>
              <a:gd name="adj2" fmla="val -8783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It was in my school.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4" name="HandySchoolVocab4-Subjects 13_new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13_new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1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7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43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2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3000" fill="hold" nodeType="withEffect">
                                  <p:stCondLst>
                                    <p:cond delay="7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6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iegos y no ciegos by Rodria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39074">
            <a:off x="1071538" y="1689653"/>
            <a:ext cx="857256" cy="1778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500562" y="928670"/>
            <a:ext cx="2571798" cy="1214470"/>
          </a:xfrm>
          <a:prstGeom prst="wedgeRoundRectCallout">
            <a:avLst>
              <a:gd name="adj1" fmla="val -133411"/>
              <a:gd name="adj2" fmla="val 5993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Musik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39074">
            <a:off x="1071538" y="1689653"/>
            <a:ext cx="857256" cy="1778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Music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4-Subjects 14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28013 - Macau - DaVinci by xiquinhosilv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56832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5286380" y="-1214470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Technology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357290" y="3143248"/>
            <a:ext cx="3571900" cy="1428760"/>
          </a:xfrm>
          <a:prstGeom prst="wedgeRoundRectCallout">
            <a:avLst>
              <a:gd name="adj1" fmla="val 67716"/>
              <a:gd name="adj2" fmla="val -9023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Technik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5286380" y="-1214470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4-Subjects 15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1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Marcianos! by Arkangel."/>
          <p:cNvPicPr>
            <a:picLocks noChangeAspect="1" noChangeArrowheads="1"/>
          </p:cNvPicPr>
          <p:nvPr/>
        </p:nvPicPr>
        <p:blipFill>
          <a:blip r:embed="rId3" cstate="print"/>
          <a:srcRect t="8334"/>
          <a:stretch>
            <a:fillRect/>
          </a:stretch>
        </p:blipFill>
        <p:spPr bwMode="auto">
          <a:xfrm>
            <a:off x="0" y="0"/>
            <a:ext cx="9144000" cy="6286472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Modern Foreign Languages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786182" y="1643050"/>
            <a:ext cx="5357818" cy="1857388"/>
          </a:xfrm>
          <a:prstGeom prst="wedgeRoundRectCallout">
            <a:avLst>
              <a:gd name="adj1" fmla="val -58974"/>
              <a:gd name="adj2" fmla="val 10093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moderne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Fremdsprachen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SchoolVocab4-Subjects 16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1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Brandenburg Gate by tinyfroglet."/>
          <p:cNvPicPr>
            <a:picLocks noChangeAspect="1" noChangeArrowheads="1"/>
          </p:cNvPicPr>
          <p:nvPr/>
        </p:nvPicPr>
        <p:blipFill>
          <a:blip r:embed="rId3" cstate="print"/>
          <a:srcRect l="1515" t="8577" r="1515" b="4298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48169">
            <a:off x="7359109" y="2020372"/>
            <a:ext cx="821711" cy="170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German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571868" y="4214818"/>
            <a:ext cx="3071832" cy="1214446"/>
          </a:xfrm>
          <a:prstGeom prst="wedgeRoundRectCallout">
            <a:avLst>
              <a:gd name="adj1" fmla="val 75460"/>
              <a:gd name="adj2" fmla="val -13929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Deutsch</a:t>
            </a: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48169">
            <a:off x="7359109" y="2020372"/>
            <a:ext cx="821711" cy="170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4-Subjects 18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1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iffel Tower, Paris by Anirudh Koul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071934" y="5112566"/>
            <a:ext cx="285752" cy="59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French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0" y="2643182"/>
            <a:ext cx="4143372" cy="1357302"/>
          </a:xfrm>
          <a:prstGeom prst="wedgeRoundRectCallout">
            <a:avLst>
              <a:gd name="adj1" fmla="val 45491"/>
              <a:gd name="adj2" fmla="val 14022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6000" b="1" dirty="0" smtClean="0">
                <a:solidFill>
                  <a:schemeClr val="tx1"/>
                </a:solidFill>
              </a:rPr>
              <a:t>Französisch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071934" y="5112566"/>
            <a:ext cx="285752" cy="59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4-Subjects 17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1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istóbal Colón by Traveling La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71618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8801">
            <a:off x="1367995" y="668888"/>
            <a:ext cx="429707" cy="891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214282" y="3071810"/>
            <a:ext cx="3357586" cy="1214446"/>
          </a:xfrm>
          <a:prstGeom prst="wedgeRoundRectCallout">
            <a:avLst>
              <a:gd name="adj1" fmla="val -10131"/>
              <a:gd name="adj2" fmla="val -18631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Spanisch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8801">
            <a:off x="1367995" y="668888"/>
            <a:ext cx="429707" cy="891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Spanish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4-Subjects 19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19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y Classroom, I by Robert Pollac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723900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571875" y="928688"/>
            <a:ext cx="5143500" cy="3714750"/>
          </a:xfrm>
          <a:prstGeom prst="wedgeRoundRectCallout">
            <a:avLst>
              <a:gd name="adj1" fmla="val -62676"/>
              <a:gd name="adj2" fmla="val 904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Hello, my little friends. Today I am going to talk about </a:t>
            </a:r>
            <a:r>
              <a:rPr lang="en-GB" sz="4000" b="1" dirty="0" smtClean="0">
                <a:solidFill>
                  <a:schemeClr val="tx1"/>
                </a:solidFill>
              </a:rPr>
              <a:t>something </a:t>
            </a:r>
            <a:r>
              <a:rPr lang="en-GB" sz="4000" b="1" dirty="0">
                <a:solidFill>
                  <a:schemeClr val="tx1"/>
                </a:solidFill>
              </a:rPr>
              <a:t>I like </a:t>
            </a:r>
            <a:r>
              <a:rPr lang="en-GB" sz="4000" b="1" dirty="0" smtClean="0">
                <a:solidFill>
                  <a:schemeClr val="tx1"/>
                </a:solidFill>
              </a:rPr>
              <a:t>more than anything... </a:t>
            </a:r>
            <a:r>
              <a:rPr lang="en-GB" sz="4000" b="1" dirty="0">
                <a:solidFill>
                  <a:schemeClr val="tx1"/>
                </a:solidFill>
              </a:rPr>
              <a:t>s</a:t>
            </a:r>
            <a:r>
              <a:rPr lang="en-GB" sz="4000" b="1" dirty="0" smtClean="0">
                <a:solidFill>
                  <a:schemeClr val="tx1"/>
                </a:solidFill>
              </a:rPr>
              <a:t>chool </a:t>
            </a:r>
            <a:r>
              <a:rPr lang="en-GB" sz="4000" b="1" dirty="0">
                <a:solidFill>
                  <a:schemeClr val="tx1"/>
                </a:solidFill>
              </a:rPr>
              <a:t>subjects!!</a:t>
            </a:r>
          </a:p>
        </p:txBody>
      </p:sp>
      <p:pic>
        <p:nvPicPr>
          <p:cNvPr id="3077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723900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4-Subjects 2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3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43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1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91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67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istóbal Colón by Traveling La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71618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8801">
            <a:off x="1367995" y="668888"/>
            <a:ext cx="429707" cy="891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8801">
            <a:off x="1367995" y="668888"/>
            <a:ext cx="429707" cy="891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500430" y="357166"/>
            <a:ext cx="661389" cy="114503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429124" y="2357430"/>
            <a:ext cx="4643470" cy="1857388"/>
          </a:xfrm>
          <a:prstGeom prst="wedgeRoundRectCallout">
            <a:avLst>
              <a:gd name="adj1" fmla="val -60235"/>
              <a:gd name="adj2" fmla="val -11996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Ah! I wish I had paid more attention in school!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2714612" y="4143380"/>
            <a:ext cx="4643470" cy="2143140"/>
          </a:xfrm>
          <a:prstGeom prst="wedgeRoundRectCallout">
            <a:avLst>
              <a:gd name="adj1" fmla="val -25543"/>
              <a:gd name="adj2" fmla="val -16069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I’d be exerting my evilness and ruling the world by now!!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285720" y="2214554"/>
            <a:ext cx="2643236" cy="1214446"/>
          </a:xfrm>
          <a:prstGeom prst="wedgeRoundRectCallout">
            <a:avLst>
              <a:gd name="adj1" fmla="val -5746"/>
              <a:gd name="adj2" fmla="val -12828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In your dreams!!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4" name="HandySchoolVocab4-Subjects 20_new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20_new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2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ristóbal Colón by Traveling Lao.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071618"/>
          </a:xfrm>
          <a:prstGeom prst="rect">
            <a:avLst/>
          </a:prstGeom>
          <a:noFill/>
        </p:spPr>
      </p:pic>
      <p:pic>
        <p:nvPicPr>
          <p:cNvPr id="25" name="Picture 6" descr="angrycarrotfaceteacher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rot="188801">
            <a:off x="1367995" y="668888"/>
            <a:ext cx="429707" cy="891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angryparsnip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3500430" y="357166"/>
            <a:ext cx="661389" cy="11450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57620" y="-2296756"/>
            <a:ext cx="1111544" cy="1924362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2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3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Day 250- My Boy Can Do Math by Jinx!."/>
          <p:cNvPicPr>
            <a:picLocks noChangeAspect="1" noChangeArrowheads="1"/>
          </p:cNvPicPr>
          <p:nvPr/>
        </p:nvPicPr>
        <p:blipFill>
          <a:blip r:embed="rId3" cstate="print"/>
          <a:srcRect l="17380" r="3172"/>
          <a:stretch>
            <a:fillRect/>
          </a:stretch>
        </p:blipFill>
        <p:spPr bwMode="auto">
          <a:xfrm>
            <a:off x="0" y="0"/>
            <a:ext cx="9144000" cy="6215082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428625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Maths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571869" y="1142984"/>
            <a:ext cx="3714776" cy="1357302"/>
          </a:xfrm>
          <a:prstGeom prst="wedgeRoundRectCallout">
            <a:avLst>
              <a:gd name="adj1" fmla="val -61669"/>
              <a:gd name="adj2" fmla="val 6801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Mathe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428625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4-Subjects 3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happy thoughts by bitzi☂."/>
          <p:cNvPicPr>
            <a:picLocks noChangeAspect="1" noChangeArrowheads="1"/>
          </p:cNvPicPr>
          <p:nvPr/>
        </p:nvPicPr>
        <p:blipFill>
          <a:blip r:embed="rId3" cstate="print"/>
          <a:srcRect t="5209" b="1145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0" y="-2000288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English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428860" y="2285992"/>
            <a:ext cx="3143272" cy="1143008"/>
          </a:xfrm>
          <a:prstGeom prst="wedgeRoundRectCallout">
            <a:avLst>
              <a:gd name="adj1" fmla="val -62254"/>
              <a:gd name="adj2" fmla="val -11439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Englisch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0" y="-2000288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4-Subjects 4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Romans in Portugal by Mozo Man."/>
          <p:cNvPicPr>
            <a:picLocks noChangeAspect="1" noChangeArrowheads="1"/>
          </p:cNvPicPr>
          <p:nvPr/>
        </p:nvPicPr>
        <p:blipFill>
          <a:blip r:embed="rId4" cstate="print"/>
          <a:srcRect l="3212" t="17996" r="1456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 rot="728021">
            <a:off x="6382952" y="636503"/>
            <a:ext cx="2537843" cy="52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History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571736" y="1428736"/>
            <a:ext cx="4143434" cy="1214470"/>
          </a:xfrm>
          <a:prstGeom prst="wedgeRoundRectCallout">
            <a:avLst>
              <a:gd name="adj1" fmla="val 60328"/>
              <a:gd name="adj2" fmla="val 7222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Geschichte</a:t>
            </a: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 rot="728021">
            <a:off x="6382952" y="636503"/>
            <a:ext cx="2537843" cy="52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4-Subjects 5.wav">
            <a:hlinkClick r:id="" action="ppaction://media"/>
          </p:cNvPr>
          <p:cNvPicPr>
            <a:picLocks noRot="1" noChangeAspect="1"/>
          </p:cNvPicPr>
          <p:nvPr>
            <a:wavAudioFile r:embed="rId2" name="HandySchoolVocab4-Subjects 5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Old map by pfly."/>
          <p:cNvPicPr>
            <a:picLocks noChangeAspect="1" noChangeArrowheads="1"/>
          </p:cNvPicPr>
          <p:nvPr/>
        </p:nvPicPr>
        <p:blipFill>
          <a:blip r:embed="rId3" cstate="print"/>
          <a:srcRect b="28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748669">
            <a:off x="-834482" y="1515377"/>
            <a:ext cx="3416511" cy="7088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57158" y="1285860"/>
            <a:ext cx="3857652" cy="1214470"/>
          </a:xfrm>
          <a:prstGeom prst="wedgeRoundRectCallout">
            <a:avLst>
              <a:gd name="adj1" fmla="val -25870"/>
              <a:gd name="adj2" fmla="val 15827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Geografie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748669">
            <a:off x="-834482" y="1515377"/>
            <a:ext cx="3416511" cy="7088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Geography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HandySchoolVocab4-Subjects 6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Máster Biodiversidad - Universidad de Navarra by Universidad de Navarr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4098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1508">
            <a:off x="6448442" y="498566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Science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4357694"/>
            <a:ext cx="6643734" cy="1214438"/>
          </a:xfrm>
          <a:prstGeom prst="wedgeRoundRectCallout">
            <a:avLst>
              <a:gd name="adj1" fmla="val 48974"/>
              <a:gd name="adj2" fmla="val -14858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Naturwissenschaft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4101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1508">
            <a:off x="6448443" y="498566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HandySchoolVocab4-Subjects 7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8" name="Picture 10" descr="The Cow Whisperer by caes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08192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Biology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214679" y="4357694"/>
            <a:ext cx="3143272" cy="1285884"/>
          </a:xfrm>
          <a:prstGeom prst="wedgeRoundRectCallout">
            <a:avLst>
              <a:gd name="adj1" fmla="val -15409"/>
              <a:gd name="adj2" fmla="val -22259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Biologie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6643702" y="4071942"/>
            <a:ext cx="2500298" cy="1214446"/>
          </a:xfrm>
          <a:prstGeom prst="wedgeRoundRectCallout">
            <a:avLst>
              <a:gd name="adj1" fmla="val -47589"/>
              <a:gd name="adj2" fmla="val -6444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Muh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3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818194">
            <a:off x="3463126" y="-2638426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818194">
            <a:off x="3463126" y="-2638426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HandySchoolVocab4-Subjects 8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8" name="Picture 10" descr="The Cow Whisperer by caes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08192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Physics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214679" y="4357694"/>
            <a:ext cx="3143272" cy="1285884"/>
          </a:xfrm>
          <a:prstGeom prst="wedgeRoundRectCallout">
            <a:avLst>
              <a:gd name="adj1" fmla="val -15409"/>
              <a:gd name="adj2" fmla="val -22259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Physik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6643702" y="4071942"/>
            <a:ext cx="2500298" cy="1214446"/>
          </a:xfrm>
          <a:prstGeom prst="wedgeRoundRectCallout">
            <a:avLst>
              <a:gd name="adj1" fmla="val -47589"/>
              <a:gd name="adj2" fmla="val -6444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 smtClean="0">
                <a:solidFill>
                  <a:schemeClr val="tx1"/>
                </a:solidFill>
              </a:rPr>
              <a:t>Muuhh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3" name="Picture 7" descr="angrycarrotfaceteacher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818194">
            <a:off x="3463126" y="-2638426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angrycarrotfaceteacher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818194">
            <a:off x="3463126" y="-2638426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HandySchoolVocab4-Subjects 9.wav">
            <a:hlinkClick r:id="" action="ppaction://media"/>
          </p:cNvPr>
          <p:cNvPicPr>
            <a:picLocks noRot="1" noChangeAspect="1"/>
          </p:cNvPicPr>
          <p:nvPr>
            <a:wavAudioFile r:embed="rId1" name="HandySchoolVocab4-Subjects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261</Words>
  <Application>Microsoft Office PowerPoint</Application>
  <PresentationFormat>On-screen Show (4:3)</PresentationFormat>
  <Paragraphs>53</Paragraphs>
  <Slides>21</Slides>
  <Notes>3</Notes>
  <HiddenSlides>0</HiddenSlides>
  <MMClips>22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Handy School Vocab 4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School Subjects </dc:title>
  <dc:creator>nim22</dc:creator>
  <cp:lastModifiedBy>David Wilson</cp:lastModifiedBy>
  <cp:revision>46</cp:revision>
  <dcterms:created xsi:type="dcterms:W3CDTF">2010-04-01T13:45:24Z</dcterms:created>
  <dcterms:modified xsi:type="dcterms:W3CDTF">2010-06-16T15:12:51Z</dcterms:modified>
</cp:coreProperties>
</file>