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0" r:id="rId2"/>
    <p:sldId id="258" r:id="rId3"/>
    <p:sldId id="267" r:id="rId4"/>
    <p:sldId id="284" r:id="rId5"/>
    <p:sldId id="285" r:id="rId6"/>
    <p:sldId id="263" r:id="rId7"/>
    <p:sldId id="262" r:id="rId8"/>
    <p:sldId id="281" r:id="rId9"/>
    <p:sldId id="275" r:id="rId10"/>
    <p:sldId id="264" r:id="rId11"/>
    <p:sldId id="269" r:id="rId12"/>
    <p:sldId id="274" r:id="rId13"/>
    <p:sldId id="266" r:id="rId14"/>
    <p:sldId id="270" r:id="rId15"/>
    <p:sldId id="271" r:id="rId16"/>
    <p:sldId id="276" r:id="rId17"/>
    <p:sldId id="273" r:id="rId18"/>
    <p:sldId id="277" r:id="rId19"/>
    <p:sldId id="278" r:id="rId20"/>
    <p:sldId id="283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1007" autoAdjust="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9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92B8C-7C8C-48D7-B7BF-0724904C436A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FCEFC-01B8-4AEE-9891-0866691D6AC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Can we make the</a:t>
            </a:r>
            <a:r>
              <a:rPr lang="en-GB" baseline="0" dirty="0" smtClean="0"/>
              <a:t> carrot flash after talking changing its colour from green to red a few times?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FCEFC-01B8-4AEE-9891-0866691D6AC5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FCEFC-01B8-4AEE-9891-0866691D6AC5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ABD08-5B20-4945-A133-E030158E673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8624-C3B7-410E-A624-503F3186789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22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21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School Vocab 5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7715304" cy="2114568"/>
          </a:xfrm>
        </p:spPr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More Subjects</a:t>
            </a:r>
          </a:p>
          <a:p>
            <a:r>
              <a:rPr lang="en-GB" sz="4400" dirty="0" smtClean="0"/>
              <a:t>with Mrs Angry Carrot-know-it-all-Face </a:t>
            </a:r>
          </a:p>
          <a:p>
            <a:r>
              <a:rPr lang="en-GB" sz="4400" dirty="0" smtClean="0"/>
              <a:t>and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hartres Cathedral — rose window by Dimitry B."/>
          <p:cNvPicPr>
            <a:picLocks noChangeAspect="1" noChangeArrowheads="1"/>
          </p:cNvPicPr>
          <p:nvPr/>
        </p:nvPicPr>
        <p:blipFill>
          <a:blip r:embed="rId3" cstate="print"/>
          <a:srcRect t="7535" r="12329" b="2671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5643306" y="65684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Religious Studies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5643306" y="65684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500166" y="2000240"/>
            <a:ext cx="3571900" cy="1000132"/>
          </a:xfrm>
          <a:prstGeom prst="wedgeRoundRectCallout">
            <a:avLst>
              <a:gd name="adj1" fmla="val 82455"/>
              <a:gd name="adj2" fmla="val 12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Religion</a:t>
            </a:r>
          </a:p>
        </p:txBody>
      </p:sp>
      <p:pic>
        <p:nvPicPr>
          <p:cNvPr id="7" name="HandySchoolVocab5-MoreSubjects 10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ocrates by MousyBoyWithGlass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Philosophy and Ethics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1406" y="71414"/>
            <a:ext cx="4214842" cy="1857388"/>
          </a:xfrm>
          <a:prstGeom prst="wedgeRoundRectCallout">
            <a:avLst>
              <a:gd name="adj1" fmla="val 42673"/>
              <a:gd name="adj2" fmla="val 1397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Philosophie</a:t>
            </a:r>
            <a:r>
              <a:rPr lang="en-GB" sz="6000" b="1" dirty="0" smtClean="0">
                <a:solidFill>
                  <a:schemeClr val="tx1"/>
                </a:solidFill>
              </a:rPr>
              <a:t> und </a:t>
            </a:r>
            <a:r>
              <a:rPr lang="en-GB" sz="6000" b="1" dirty="0" err="1" smtClean="0">
                <a:solidFill>
                  <a:schemeClr val="tx1"/>
                </a:solidFill>
              </a:rPr>
              <a:t>Ethik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SchoolVocab5-MoreSubjects 11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g 226 Our Brain by perpetualplum."/>
          <p:cNvPicPr>
            <a:picLocks noChangeAspect="1" noChangeArrowheads="1"/>
          </p:cNvPicPr>
          <p:nvPr/>
        </p:nvPicPr>
        <p:blipFill>
          <a:blip r:embed="rId3" cstate="print"/>
          <a:srcRect l="4557" t="3915" b="423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220839">
            <a:off x="6959883" y="-1934672"/>
            <a:ext cx="2571768" cy="53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85720" y="4000504"/>
            <a:ext cx="4071966" cy="1214470"/>
          </a:xfrm>
          <a:prstGeom prst="wedgeRoundRectCallout">
            <a:avLst>
              <a:gd name="adj1" fmla="val 122181"/>
              <a:gd name="adj2" fmla="val -2739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Psychologie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220839">
            <a:off x="6959883" y="-1934672"/>
            <a:ext cx="2571768" cy="53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Psychology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2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ueva del Reguerillo by rover0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429256" y="-836655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Geology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00166" y="857232"/>
            <a:ext cx="3429054" cy="1214470"/>
          </a:xfrm>
          <a:prstGeom prst="wedgeRoundRectCallout">
            <a:avLst>
              <a:gd name="adj1" fmla="val 81107"/>
              <a:gd name="adj2" fmla="val 507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Geologie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429256" y="-836655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13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hakespeare at Starbucks by markhillar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27242">
            <a:off x="101542" y="2520376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143240" y="3357562"/>
            <a:ext cx="3429024" cy="1214470"/>
          </a:xfrm>
          <a:prstGeom prst="wedgeRoundRectCallout">
            <a:avLst>
              <a:gd name="adj1" fmla="val -76813"/>
              <a:gd name="adj2" fmla="val 8297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Literatur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27242">
            <a:off x="101542" y="2520376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Literature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4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unicipal Theatre of Cagli I by David Barri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786322"/>
            <a:ext cx="500992" cy="103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00034" y="2214554"/>
            <a:ext cx="3786214" cy="1214470"/>
          </a:xfrm>
          <a:prstGeom prst="wedgeRoundRectCallout">
            <a:avLst>
              <a:gd name="adj1" fmla="val -17313"/>
              <a:gd name="adj2" fmla="val 17517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Schauspiel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786322"/>
            <a:ext cx="500992" cy="103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Drama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5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Judge me not by Steve Punter."/>
          <p:cNvPicPr>
            <a:picLocks noChangeAspect="1" noChangeArrowheads="1"/>
          </p:cNvPicPr>
          <p:nvPr/>
        </p:nvPicPr>
        <p:blipFill>
          <a:blip r:embed="rId3" cstate="print"/>
          <a:srcRect b="35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45292">
            <a:off x="5736044" y="2174633"/>
            <a:ext cx="2857520" cy="5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929322" y="2071678"/>
            <a:ext cx="2928958" cy="1214470"/>
          </a:xfrm>
          <a:prstGeom prst="wedgeRoundRectCallout">
            <a:avLst>
              <a:gd name="adj1" fmla="val -18728"/>
              <a:gd name="adj2" fmla="val 1367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Recht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45292">
            <a:off x="5736044" y="2174633"/>
            <a:ext cx="2857520" cy="5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Law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6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Tahbes Synchro Camera by John Kratz."/>
          <p:cNvPicPr>
            <a:picLocks noChangeAspect="1" noChangeArrowheads="1"/>
          </p:cNvPicPr>
          <p:nvPr/>
        </p:nvPicPr>
        <p:blipFill>
          <a:blip r:embed="rId3" cstate="print"/>
          <a:srcRect t="119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928718"/>
            <a:ext cx="3512525" cy="728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928718"/>
            <a:ext cx="3512525" cy="728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Photography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857620" y="928670"/>
            <a:ext cx="4643470" cy="1214470"/>
          </a:xfrm>
          <a:prstGeom prst="wedgeRoundRectCallout">
            <a:avLst>
              <a:gd name="adj1" fmla="val -82749"/>
              <a:gd name="adj2" fmla="val 554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Fotografie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7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Ouchy by 1Happysnapper (photography)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553202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91101">
            <a:off x="4129466" y="-227909"/>
            <a:ext cx="2857520" cy="5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91101">
            <a:off x="4129466" y="-227909"/>
            <a:ext cx="2857520" cy="5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Design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215042" y="3429000"/>
            <a:ext cx="2643238" cy="1214470"/>
          </a:xfrm>
          <a:prstGeom prst="wedgeRoundRectCallout">
            <a:avLst>
              <a:gd name="adj1" fmla="val -43576"/>
              <a:gd name="adj2" fmla="val -1060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Design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18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8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91101">
            <a:off x="4129467" y="-227908"/>
            <a:ext cx="2857520" cy="5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Robbins Rest - swimsuits on the line by Ed Yourd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1472">
            <a:off x="-1467472" y="233145"/>
            <a:ext cx="1293956" cy="2240161"/>
          </a:xfrm>
          <a:prstGeom prst="rect">
            <a:avLst/>
          </a:prstGeom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212768">
            <a:off x="4744001" y="1344589"/>
            <a:ext cx="1862305" cy="386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6072198" y="1643050"/>
            <a:ext cx="2928958" cy="1214470"/>
          </a:xfrm>
          <a:prstGeom prst="wedgeRoundRectCallout">
            <a:avLst>
              <a:gd name="adj1" fmla="val -44851"/>
              <a:gd name="adj2" fmla="val 8912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Werken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212768">
            <a:off x="4744001" y="1344589"/>
            <a:ext cx="1862305" cy="386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Textiles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14282" y="857232"/>
            <a:ext cx="2928958" cy="1071570"/>
          </a:xfrm>
          <a:prstGeom prst="wedgeRoundRectCallout">
            <a:avLst>
              <a:gd name="adj1" fmla="val 257786"/>
              <a:gd name="adj2" fmla="val -803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Aaaaahhhh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HandySchoolVocab5-MoreSubjects 19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1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3.33333E-6 -3.12067E-6 C 0.00868 0.00047 0.01736 0.00139 0.03889 -3.12067E-6 C 0.06076 -0.00092 0.09253 -0.00208 0.12847 -0.00601 C 0.16475 -0.01017 0.21423 -0.01918 0.25503 -0.02473 C 0.296 -0.03074 0.33941 -0.0356 0.37343 -0.04161 C 0.40746 -0.04762 0.42482 -0.05316 0.45902 -0.05987 C 0.4934 -0.0668 0.53836 -0.07489 0.57951 -0.08298 C 0.62066 -0.09107 0.66771 -0.10194 0.70607 -0.11003 C 0.74461 -0.11858 0.77725 -0.12575 0.81007 -0.13268 C 0.84323 -0.14008 0.85642 -0.14124 0.90399 -0.15164 C 0.95173 -0.16227 1.05642 -0.184 1.096 -0.1951 C 1.13541 -0.20642 1.13802 -0.2122 1.14062 -0.21775 " pathEditMode="relative" rAng="0" ptsTypes="aaaaaaaaaaaA">
                                      <p:cBhvr>
                                        <p:cTn id="10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" y="-1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75" y="928688"/>
            <a:ext cx="5143500" cy="3929072"/>
          </a:xfrm>
          <a:prstGeom prst="wedgeRoundRectCallout">
            <a:avLst>
              <a:gd name="adj1" fmla="val -62676"/>
              <a:gd name="adj2" fmla="val 90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 again, </a:t>
            </a:r>
            <a:r>
              <a:rPr lang="en-GB" sz="4000" b="1" dirty="0">
                <a:solidFill>
                  <a:schemeClr val="tx1"/>
                </a:solidFill>
              </a:rPr>
              <a:t>my little </a:t>
            </a:r>
            <a:r>
              <a:rPr lang="en-GB" sz="4000" b="1" dirty="0" smtClean="0">
                <a:solidFill>
                  <a:schemeClr val="tx1"/>
                </a:solidFill>
              </a:rPr>
              <a:t>friends! </a:t>
            </a:r>
            <a:r>
              <a:rPr lang="en-GB" sz="4000" b="1" dirty="0">
                <a:solidFill>
                  <a:schemeClr val="tx1"/>
                </a:solidFill>
              </a:rPr>
              <a:t>Today </a:t>
            </a:r>
            <a:r>
              <a:rPr lang="en-GB" sz="4000" b="1" dirty="0" smtClean="0">
                <a:solidFill>
                  <a:schemeClr val="tx1"/>
                </a:solidFill>
              </a:rPr>
              <a:t>I’m going to carry on talking about school </a:t>
            </a:r>
            <a:r>
              <a:rPr lang="en-GB" sz="4000" b="1" dirty="0">
                <a:solidFill>
                  <a:schemeClr val="tx1"/>
                </a:solidFill>
              </a:rPr>
              <a:t>subjects!!</a:t>
            </a:r>
          </a:p>
        </p:txBody>
      </p:sp>
      <p:pic>
        <p:nvPicPr>
          <p:cNvPr id="3077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2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75" y="928688"/>
            <a:ext cx="5143500" cy="4572014"/>
          </a:xfrm>
          <a:prstGeom prst="wedgeRoundRectCallout">
            <a:avLst>
              <a:gd name="adj1" fmla="val -62676"/>
              <a:gd name="adj2" fmla="val 90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Well, that’s about it, just make sure you watch the next one and learn about stationery. It’s fascinating! Well for me anyway.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3077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20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My Classroom, I by Robert Pollac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aking Money by Photos8.com by Photos8.co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11990">
            <a:off x="2684514" y="1208778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Economics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785918" y="857232"/>
            <a:ext cx="3857652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Wirtschaft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11990">
            <a:off x="2684514" y="1208778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3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uilding Tomorrow's Workforce Policy Forum by skilledwor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0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0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Building Tomorrow's Workforce Policy Forum by skilledwork.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34" y="-24"/>
            <a:ext cx="9137667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Business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76" y="4429132"/>
            <a:ext cx="6143636" cy="1214470"/>
          </a:xfrm>
          <a:prstGeom prst="wedgeRoundRectCallout">
            <a:avLst>
              <a:gd name="adj1" fmla="val -7512"/>
              <a:gd name="adj2" fmla="val -1910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Betriebswirtschaft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10" name="HandySchoolVocab5-MoreSubjects 4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CT Education by Savijan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ICT</a:t>
            </a:r>
            <a:r>
              <a:rPr lang="en-GB" sz="3200" b="1" dirty="0" smtClean="0">
                <a:solidFill>
                  <a:schemeClr val="tx1"/>
                </a:solidFill>
              </a:rPr>
              <a:t> (Information and Communication Technologies)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857488" y="428604"/>
            <a:ext cx="3214710" cy="1071570"/>
          </a:xfrm>
          <a:prstGeom prst="wedgeRoundRectCallout">
            <a:avLst>
              <a:gd name="adj1" fmla="val 37739"/>
              <a:gd name="adj2" fmla="val 1253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b="1" dirty="0" err="1" smtClean="0">
                <a:solidFill>
                  <a:schemeClr val="tx1"/>
                </a:solidFill>
              </a:rPr>
              <a:t>Informatik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5-MoreSubjects 5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eijing -  北京 [2009] by Titoy'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5799248" y="2210094"/>
            <a:ext cx="227817" cy="47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Chinese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643042" y="285728"/>
            <a:ext cx="3929120" cy="1143032"/>
          </a:xfrm>
          <a:prstGeom prst="wedgeRoundRectCallout">
            <a:avLst>
              <a:gd name="adj1" fmla="val 54985"/>
              <a:gd name="adj2" fmla="val 12292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Chinesisch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5799248" y="2210094"/>
            <a:ext cx="227817" cy="47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6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akura and Mt. Fuji / 桜(さくら)と富士山(ふじさん) by TANAKA Juuyoh (田中十洋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4096081" y="296849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Japanese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0" y="571480"/>
            <a:ext cx="3500430" cy="1285884"/>
          </a:xfrm>
          <a:prstGeom prst="wedgeRoundRectCallout">
            <a:avLst>
              <a:gd name="adj1" fmla="val 71183"/>
              <a:gd name="adj2" fmla="val -392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Japanisch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4096081" y="296849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5-MoreSubjects 7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Leshan Sights (BUDDHA/BUDDHISM/CHENGDU/SICHUAN/CHINA) by Chi Kin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2881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Humanities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71438" y="285728"/>
            <a:ext cx="7429520" cy="1000132"/>
          </a:xfrm>
          <a:prstGeom prst="wedgeRoundRectCallout">
            <a:avLst>
              <a:gd name="adj1" fmla="val 32845"/>
              <a:gd name="adj2" fmla="val 1717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Geisteswissenschaften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SchoolVocab5-MoreSubjects 8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The crowd by Sreejith K."/>
          <p:cNvPicPr>
            <a:picLocks noChangeAspect="1" noChangeArrowheads="1"/>
          </p:cNvPicPr>
          <p:nvPr/>
        </p:nvPicPr>
        <p:blipFill>
          <a:blip r:embed="rId3" cstate="print"/>
          <a:srcRect r="3031"/>
          <a:stretch>
            <a:fillRect/>
          </a:stretch>
        </p:blipFill>
        <p:spPr bwMode="auto">
          <a:xfrm>
            <a:off x="0" y="0"/>
            <a:ext cx="9144000" cy="6280238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286256"/>
            <a:ext cx="1071570" cy="222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14876" y="2928934"/>
            <a:ext cx="3500462" cy="1214470"/>
          </a:xfrm>
          <a:prstGeom prst="wedgeRoundRectCallout">
            <a:avLst>
              <a:gd name="adj1" fmla="val -140181"/>
              <a:gd name="adj2" fmla="val 14322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Soziologie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286256"/>
            <a:ext cx="1071570" cy="222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Sociology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5-MoreSubjects 9.wav">
            <a:hlinkClick r:id="" action="ppaction://media"/>
          </p:cNvPr>
          <p:cNvPicPr>
            <a:picLocks noRot="1" noChangeAspect="1"/>
          </p:cNvPicPr>
          <p:nvPr>
            <a:wavAudioFile r:embed="rId1" name="HandySchoolVocab5-MoreSubject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135</Words>
  <Application>Microsoft Office PowerPoint</Application>
  <PresentationFormat>On-screen Show (4:3)</PresentationFormat>
  <Paragraphs>45</Paragraphs>
  <Slides>21</Slides>
  <Notes>2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Handy School Vocab 5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Subjects</dc:title>
  <dc:creator>nim22</dc:creator>
  <cp:lastModifiedBy>David Wilson</cp:lastModifiedBy>
  <cp:revision>56</cp:revision>
  <dcterms:created xsi:type="dcterms:W3CDTF">2010-04-07T08:47:22Z</dcterms:created>
  <dcterms:modified xsi:type="dcterms:W3CDTF">2010-06-16T15:20:02Z</dcterms:modified>
</cp:coreProperties>
</file>