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68" r:id="rId6"/>
    <p:sldId id="260" r:id="rId7"/>
    <p:sldId id="261" r:id="rId8"/>
    <p:sldId id="262" r:id="rId9"/>
    <p:sldId id="272" r:id="rId10"/>
    <p:sldId id="263" r:id="rId11"/>
    <p:sldId id="264" r:id="rId12"/>
    <p:sldId id="265" r:id="rId13"/>
    <p:sldId id="266" r:id="rId14"/>
    <p:sldId id="267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audio17.wav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audio" Target="../media/audio16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2.jpe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School Vocab 6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501122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Stationery</a:t>
            </a:r>
          </a:p>
          <a:p>
            <a:r>
              <a:rPr lang="en-GB" sz="4400" dirty="0" smtClean="0"/>
              <a:t>with Mr. Evil, Very Evil Parsnip-Face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What's in my bag?? by Bharath Kishor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School bag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6248" y="3857628"/>
            <a:ext cx="4357718" cy="1785950"/>
          </a:xfrm>
          <a:prstGeom prst="wedgeRoundRectCallout">
            <a:avLst>
              <a:gd name="adj1" fmla="val -86892"/>
              <a:gd name="adj2" fmla="val 2388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Schultasche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10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コクヨのツインリングノート by yt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Notebook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 rot="1051606">
            <a:off x="3799125" y="3030529"/>
            <a:ext cx="4972905" cy="1339390"/>
          </a:xfrm>
          <a:prstGeom prst="wedgeRoundRectCallout">
            <a:avLst>
              <a:gd name="adj1" fmla="val -9372"/>
              <a:gd name="adj2" fmla="val 10476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Notizbuch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11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ait a minute, this is a 2007 textbook? I thought Pluto wasn't a planet anymore? by Wesley Frye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Textbook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57224" y="1714488"/>
            <a:ext cx="3786214" cy="1857388"/>
          </a:xfrm>
          <a:prstGeom prst="wedgeRoundRectCallout">
            <a:avLst>
              <a:gd name="adj1" fmla="val 76169"/>
              <a:gd name="adj2" fmla="val -3108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Schulbuch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6-Stationery 12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raser by sarah.mckenzie11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7798" cy="635795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Rubber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2910" y="285728"/>
            <a:ext cx="6286544" cy="1214470"/>
          </a:xfrm>
          <a:prstGeom prst="wedgeRoundRectCallout">
            <a:avLst>
              <a:gd name="adj1" fmla="val 7193"/>
              <a:gd name="adj2" fmla="val 14773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Radiergummi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13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uler by net_efek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Ruler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928662" y="928670"/>
            <a:ext cx="3786214" cy="1214470"/>
          </a:xfrm>
          <a:prstGeom prst="wedgeRoundRectCallout">
            <a:avLst>
              <a:gd name="adj1" fmla="val -7352"/>
              <a:gd name="adj2" fmla="val 1634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Lineal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14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643174" y="1857364"/>
            <a:ext cx="6286544" cy="2500330"/>
          </a:xfrm>
          <a:prstGeom prst="wedgeRoundRectCallout">
            <a:avLst>
              <a:gd name="adj1" fmla="val -59538"/>
              <a:gd name="adj2" fmla="val 96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These are things you use everyday. Don’t forget them, that would be silly.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6-Stationery 15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My Classroom, I by Robert Pollack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28926" y="1928802"/>
            <a:ext cx="5786449" cy="2286016"/>
          </a:xfrm>
          <a:prstGeom prst="wedgeRoundRectCallout">
            <a:avLst>
              <a:gd name="adj1" fmla="val -60371"/>
              <a:gd name="adj2" fmla="val 65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Well, all that’s missing now is stationery, no more waiting, here it is!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6-Stationery 2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Pencils from 1960's years - Budapest, Hungary by takacsi75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Stationery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928926" y="928670"/>
            <a:ext cx="6000792" cy="1214470"/>
          </a:xfrm>
          <a:prstGeom prst="wedgeRoundRectCallout">
            <a:avLst>
              <a:gd name="adj1" fmla="val -112536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Schreibwaren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3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ápices by micor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Pencil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14810" y="428604"/>
            <a:ext cx="4214842" cy="1214470"/>
          </a:xfrm>
          <a:prstGeom prst="wedgeRoundRectCallout">
            <a:avLst>
              <a:gd name="adj1" fmla="val -41250"/>
              <a:gd name="adj2" fmla="val 1336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Bleistift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4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encil sharpener by dgj103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Pencil sharpener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1214422"/>
            <a:ext cx="6715172" cy="1214470"/>
          </a:xfrm>
          <a:prstGeom prst="wedgeRoundRectCallout">
            <a:avLst>
              <a:gd name="adj1" fmla="val -11040"/>
              <a:gd name="adj2" fmla="val 1446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Bleistiftspitzer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5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ews Paper Origami Dragon Monster by epSos.d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Paper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42844" y="857232"/>
            <a:ext cx="4143404" cy="1214470"/>
          </a:xfrm>
          <a:prstGeom prst="wedgeRoundRectCallout">
            <a:avLst>
              <a:gd name="adj1" fmla="val -6140"/>
              <a:gd name="adj2" fmla="val 27008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Papier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6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ailor Profit 25th anniversary model with saibi-togi (ultra fine) nib by HIRATA Yasuyuki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14348" y="857232"/>
            <a:ext cx="7429552" cy="1214470"/>
          </a:xfrm>
          <a:prstGeom prst="wedgeRoundRectCallout">
            <a:avLst>
              <a:gd name="adj1" fmla="val -3284"/>
              <a:gd name="adj2" fmla="val 1383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Stift/der Füller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7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rice Bagpuss by mrmanc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Pencil case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500166" y="357166"/>
            <a:ext cx="7143800" cy="1214470"/>
          </a:xfrm>
          <a:prstGeom prst="wedgeRoundRectCallout">
            <a:avLst>
              <a:gd name="adj1" fmla="val -1270"/>
              <a:gd name="adj2" fmla="val 13989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de-DE" sz="6000" b="1" dirty="0" smtClean="0">
                <a:solidFill>
                  <a:schemeClr val="tx1"/>
                </a:solidFill>
              </a:rPr>
              <a:t>Federmäppchen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8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1.static.flickr.com/30/102504865_7f5ef56cea_o.jpg"/>
          <p:cNvPicPr>
            <a:picLocks noChangeAspect="1" noChangeArrowheads="1"/>
          </p:cNvPicPr>
          <p:nvPr/>
        </p:nvPicPr>
        <p:blipFill>
          <a:blip r:embed="rId3" cstate="print"/>
          <a:srcRect t="26368" b="1738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Calculator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3714752"/>
            <a:ext cx="6715172" cy="1071570"/>
          </a:xfrm>
          <a:prstGeom prst="wedgeRoundRectCallout">
            <a:avLst>
              <a:gd name="adj1" fmla="val 24843"/>
              <a:gd name="adj2" fmla="val -7075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Taschenrechner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choolVocab6-Stationery 9.wav">
            <a:hlinkClick r:id="" action="ppaction://media"/>
          </p:cNvPr>
          <p:cNvPicPr>
            <a:picLocks noRot="1" noChangeAspect="1"/>
          </p:cNvPicPr>
          <p:nvPr>
            <a:wavAudioFile r:embed="rId1" name="HandySchoolVocab6-Stationery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90</Words>
  <Application>Microsoft Office PowerPoint</Application>
  <PresentationFormat>On-screen Show (4:3)</PresentationFormat>
  <Paragraphs>30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School Vocab 6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28</cp:revision>
  <dcterms:created xsi:type="dcterms:W3CDTF">2010-04-08T11:39:41Z</dcterms:created>
  <dcterms:modified xsi:type="dcterms:W3CDTF">2010-06-16T15:23:43Z</dcterms:modified>
</cp:coreProperties>
</file>