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72" r:id="rId16"/>
    <p:sldId id="269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18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audio" Target="../media/audio17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Sports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01122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Sports</a:t>
            </a:r>
          </a:p>
          <a:p>
            <a:r>
              <a:rPr lang="en-GB" sz="4400" dirty="0" smtClean="0"/>
              <a:t>with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asketball by ryan_fung."/>
          <p:cNvPicPr>
            <a:picLocks noChangeAspect="1" noChangeArrowheads="1"/>
          </p:cNvPicPr>
          <p:nvPr/>
        </p:nvPicPr>
        <p:blipFill>
          <a:blip r:embed="rId3" cstate="print"/>
          <a:srcRect r="4915"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Basketball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2910" y="571480"/>
            <a:ext cx="4857784" cy="1214470"/>
          </a:xfrm>
          <a:prstGeom prst="wedgeRoundRectCallout">
            <a:avLst>
              <a:gd name="adj1" fmla="val -85339"/>
              <a:gd name="adj2" fmla="val 2355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Basketball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0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0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wimming Pool by Dennis Wong."/>
          <p:cNvPicPr>
            <a:picLocks noChangeAspect="1" noChangeArrowheads="1"/>
          </p:cNvPicPr>
          <p:nvPr/>
        </p:nvPicPr>
        <p:blipFill>
          <a:blip r:embed="rId3" cstate="print"/>
          <a:srcRect l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Swimming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1714488"/>
            <a:ext cx="6143668" cy="1285884"/>
          </a:xfrm>
          <a:prstGeom prst="wedgeRoundRectCallout">
            <a:avLst>
              <a:gd name="adj1" fmla="val 68550"/>
              <a:gd name="adj2" fmla="val -4833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Schwimmen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1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1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densee Athletics 2010 (St. Gallen, 13. Febrauar 2010) by Poiseon Bild &amp; Tex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886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Athletics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285728"/>
            <a:ext cx="7143800" cy="1214470"/>
          </a:xfrm>
          <a:prstGeom prst="wedgeRoundRectCallout">
            <a:avLst>
              <a:gd name="adj1" fmla="val -8786"/>
              <a:gd name="adj2" fmla="val 10538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Leichtathletik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2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2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arm3.static.flickr.com/2711/4156531804_e592cd0897_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Boxing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857752" y="3857628"/>
            <a:ext cx="3786214" cy="1214470"/>
          </a:xfrm>
          <a:prstGeom prst="wedgeRoundRectCallout">
            <a:avLst>
              <a:gd name="adj1" fmla="val -113515"/>
              <a:gd name="adj2" fmla="val -1696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Boxen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3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3.static.flickr.com/2290/2324865214_da096084de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54433" cy="614364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Hockey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071802" y="4214818"/>
            <a:ext cx="4714908" cy="1214470"/>
          </a:xfrm>
          <a:prstGeom prst="wedgeRoundRectCallout">
            <a:avLst>
              <a:gd name="adj1" fmla="val 31017"/>
              <a:gd name="adj2" fmla="val -2679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Hockey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4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4.wav"/>
          </p:nvPr>
        </p:nvPicPr>
        <p:blipFill>
          <a:blip r:embed="rId4" cstate="print"/>
          <a:stretch>
            <a:fillRect/>
          </a:stretch>
        </p:blipFill>
        <p:spPr>
          <a:xfrm>
            <a:off x="864396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4:7 '08 Netball 16 by Samaritans of Walsall &amp; District."/>
          <p:cNvPicPr>
            <a:picLocks noChangeAspect="1" noChangeArrowheads="1"/>
          </p:cNvPicPr>
          <p:nvPr/>
        </p:nvPicPr>
        <p:blipFill>
          <a:blip r:embed="rId3" cstate="print"/>
          <a:srcRect t="4883" b="13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Netball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928662" y="928670"/>
            <a:ext cx="4786346" cy="1214470"/>
          </a:xfrm>
          <a:prstGeom prst="wedgeRoundRectCallout">
            <a:avLst>
              <a:gd name="adj1" fmla="val 8966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Korbball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15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 Army Life, Sports by Art Pets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456" y="4357694"/>
            <a:ext cx="4643502" cy="1500198"/>
          </a:xfrm>
          <a:prstGeom prst="wedgeRoundRectCallout">
            <a:avLst>
              <a:gd name="adj1" fmla="val -57720"/>
              <a:gd name="adj2" fmla="val -1185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I was not wrong, they are all sports.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1-Sports_16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1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US Army Life, Sports by Art Pets Photography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amercize GZ Sport in Action by gamercize."/>
          <p:cNvPicPr>
            <a:picLocks noChangeAspect="1" noChangeArrowheads="1"/>
          </p:cNvPicPr>
          <p:nvPr/>
        </p:nvPicPr>
        <p:blipFill>
          <a:blip r:embed="rId3" cstate="print"/>
          <a:srcRect b="20626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797826"/>
            <a:ext cx="3500462" cy="6060174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797826"/>
            <a:ext cx="3500462" cy="606017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472" y="4214818"/>
            <a:ext cx="5786449" cy="1214446"/>
          </a:xfrm>
          <a:prstGeom prst="wedgeRoundRectCallout">
            <a:avLst>
              <a:gd name="adj1" fmla="val 52879"/>
              <a:gd name="adj2" fmla="val -1043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The following are all…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9" name="HandySportsVocab1-Sports_2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4.static.flickr.com/3146/3083879467_71cc24cb62_b.jpg"/>
          <p:cNvPicPr>
            <a:picLocks noChangeAspect="1" noChangeArrowheads="1"/>
          </p:cNvPicPr>
          <p:nvPr/>
        </p:nvPicPr>
        <p:blipFill>
          <a:blip r:embed="rId3" cstate="print"/>
          <a:srcRect l="15441"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Sports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929058" y="500042"/>
            <a:ext cx="4000528" cy="1214470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Sportarten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3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World's Favorite Sport by vramak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19681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Football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643306" y="642918"/>
            <a:ext cx="4143404" cy="1214470"/>
          </a:xfrm>
          <a:prstGeom prst="wedgeRoundRectCallout">
            <a:avLst>
              <a:gd name="adj1" fmla="val -49776"/>
              <a:gd name="adj2" fmla="val 1446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der Fußball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4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ennis, Anyone? by meddygarnet."/>
          <p:cNvPicPr>
            <a:picLocks noChangeAspect="1" noChangeArrowheads="1"/>
          </p:cNvPicPr>
          <p:nvPr/>
        </p:nvPicPr>
        <p:blipFill>
          <a:blip r:embed="rId3" cstate="print"/>
          <a:srcRect r="5829"/>
          <a:stretch>
            <a:fillRect/>
          </a:stretch>
        </p:blipFill>
        <p:spPr bwMode="auto">
          <a:xfrm>
            <a:off x="-1" y="0"/>
            <a:ext cx="9144001" cy="600076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Tennis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928794" y="500042"/>
            <a:ext cx="4071966" cy="1214470"/>
          </a:xfrm>
          <a:prstGeom prst="wedgeRoundRectCallout">
            <a:avLst>
              <a:gd name="adj1" fmla="val 74518"/>
              <a:gd name="adj2" fmla="val 1210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Tennis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5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5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chool rugby, Birkenhead, England 1967 by PhillipC."/>
          <p:cNvPicPr>
            <a:picLocks noChangeAspect="1" noChangeArrowheads="1"/>
          </p:cNvPicPr>
          <p:nvPr/>
        </p:nvPicPr>
        <p:blipFill>
          <a:blip r:embed="rId3" cstate="print"/>
          <a:srcRect l="592"/>
          <a:stretch>
            <a:fillRect/>
          </a:stretch>
        </p:blipFill>
        <p:spPr bwMode="auto">
          <a:xfrm>
            <a:off x="0" y="0"/>
            <a:ext cx="9144032" cy="592933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Rugby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857232"/>
            <a:ext cx="4071966" cy="1214470"/>
          </a:xfrm>
          <a:prstGeom prst="wedgeRoundRectCallout">
            <a:avLst>
              <a:gd name="adj1" fmla="val 10712"/>
              <a:gd name="adj2" fmla="val 12107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Rugby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6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6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ndia - Faces of India - 007 - Children playing cricket on the beach by mckaysavag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Cricket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785918" y="857232"/>
            <a:ext cx="3929090" cy="1214470"/>
          </a:xfrm>
          <a:prstGeom prst="wedgeRoundRectCallout">
            <a:avLst>
              <a:gd name="adj1" fmla="val 12042"/>
              <a:gd name="adj2" fmla="val 9754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Kricket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7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7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unning with High Heels by vest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Running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643438" y="2214554"/>
            <a:ext cx="4071966" cy="1214470"/>
          </a:xfrm>
          <a:prstGeom prst="wedgeRoundRectCallout">
            <a:avLst>
              <a:gd name="adj1" fmla="val -78930"/>
              <a:gd name="adj2" fmla="val -1048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smtClean="0">
                <a:solidFill>
                  <a:schemeClr val="tx1"/>
                </a:solidFill>
              </a:rPr>
              <a:t>Laufen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8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8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UCLA vs Oregon Volleyball by JMRosenfeld."/>
          <p:cNvPicPr>
            <a:picLocks noChangeAspect="1" noChangeArrowheads="1"/>
          </p:cNvPicPr>
          <p:nvPr/>
        </p:nvPicPr>
        <p:blipFill>
          <a:blip r:embed="rId3" cstate="print"/>
          <a:srcRect b="19947"/>
          <a:stretch>
            <a:fillRect/>
          </a:stretch>
        </p:blipFill>
        <p:spPr bwMode="auto">
          <a:xfrm>
            <a:off x="0" y="-22826"/>
            <a:ext cx="9144000" cy="688082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Volleyball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214290"/>
            <a:ext cx="5286412" cy="1214470"/>
          </a:xfrm>
          <a:prstGeom prst="wedgeRoundRectCallout">
            <a:avLst>
              <a:gd name="adj1" fmla="val 54231"/>
              <a:gd name="adj2" fmla="val 1085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Volleyball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1-Sports_9.wav">
            <a:hlinkClick r:id="" action="ppaction://media"/>
          </p:cNvPr>
          <p:cNvPicPr>
            <a:picLocks noRot="1" noChangeAspect="1"/>
          </p:cNvPicPr>
          <p:nvPr>
            <a:wavAudioFile r:embed="rId1" name="HandySportsVocab1-Sports_9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70</Words>
  <Application>Microsoft Office PowerPoint</Application>
  <PresentationFormat>On-screen Show (4:3)</PresentationFormat>
  <Paragraphs>32</Paragraphs>
  <Slides>17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Handy Sports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34</cp:revision>
  <dcterms:created xsi:type="dcterms:W3CDTF">2010-04-08T11:39:41Z</dcterms:created>
  <dcterms:modified xsi:type="dcterms:W3CDTF">2010-06-11T14:50:10Z</dcterms:modified>
</cp:coreProperties>
</file>