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4" r:id="rId5"/>
    <p:sldId id="270" r:id="rId6"/>
    <p:sldId id="268" r:id="rId7"/>
    <p:sldId id="260" r:id="rId8"/>
    <p:sldId id="262" r:id="rId9"/>
    <p:sldId id="264" r:id="rId10"/>
    <p:sldId id="265" r:id="rId11"/>
    <p:sldId id="267" r:id="rId12"/>
    <p:sldId id="275" r:id="rId13"/>
    <p:sldId id="276" r:id="rId14"/>
    <p:sldId id="280" r:id="rId15"/>
    <p:sldId id="281" r:id="rId16"/>
    <p:sldId id="277" r:id="rId17"/>
    <p:sldId id="279" r:id="rId18"/>
    <p:sldId id="278" r:id="rId19"/>
    <p:sldId id="282" r:id="rId20"/>
    <p:sldId id="283" r:id="rId21"/>
    <p:sldId id="284" r:id="rId22"/>
    <p:sldId id="285" r:id="rId23"/>
    <p:sldId id="269" r:id="rId24"/>
    <p:sldId id="27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2142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audio" Target="../media/audio25.wav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audio" Target="../media/audio24.wav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Sports Vocab 2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3886200"/>
            <a:ext cx="8501122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Sports People</a:t>
            </a:r>
          </a:p>
          <a:p>
            <a:r>
              <a:rPr lang="en-GB" sz="4400" dirty="0" smtClean="0"/>
              <a:t>with Mr. Evil, Very Evil Parsnip-Face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Mark No-Fins by jayhe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5980179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Swimmer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714356"/>
            <a:ext cx="5643602" cy="1214470"/>
          </a:xfrm>
          <a:prstGeom prst="wedgeRoundRectCallout">
            <a:avLst>
              <a:gd name="adj1" fmla="val -3696"/>
              <a:gd name="adj2" fmla="val 9440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Schwimmer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10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10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ural of the man inside Fatlace - japantown, san francisco by permanently scatterbraine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886" cy="60722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Boxer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00034" y="642918"/>
            <a:ext cx="3786214" cy="1214470"/>
          </a:xfrm>
          <a:prstGeom prst="wedgeRoundRectCallout">
            <a:avLst>
              <a:gd name="adj1" fmla="val 91264"/>
              <a:gd name="adj2" fmla="val 1367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Boxer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11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11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www.army.mil by The U.S. Army."/>
          <p:cNvPicPr>
            <a:picLocks noChangeAspect="1" noChangeArrowheads="1"/>
          </p:cNvPicPr>
          <p:nvPr/>
        </p:nvPicPr>
        <p:blipFill>
          <a:blip r:embed="rId3" cstate="print"/>
          <a:srcRect t="22247" b="2690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pic>
        <p:nvPicPr>
          <p:cNvPr id="5" name="Picture 4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000364" y="2285992"/>
            <a:ext cx="4643470" cy="1285884"/>
          </a:xfrm>
          <a:prstGeom prst="wedgeRoundRectCallout">
            <a:avLst>
              <a:gd name="adj1" fmla="val -59538"/>
              <a:gd name="adj2" fmla="val 96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Then there is…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HandySportsVocab2-SportsPeople_12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1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obby Robson - International Football Consultant Republic of Ireland by rockfac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Manager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14810" y="214290"/>
            <a:ext cx="4643470" cy="1214470"/>
          </a:xfrm>
          <a:prstGeom prst="wedgeRoundRectCallout">
            <a:avLst>
              <a:gd name="adj1" fmla="val -36480"/>
              <a:gd name="adj2" fmla="val 21362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Manager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13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13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Glico winner by Stéf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Winner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071934" y="1428736"/>
            <a:ext cx="4643470" cy="1214470"/>
          </a:xfrm>
          <a:prstGeom prst="wedgeRoundRectCallout">
            <a:avLst>
              <a:gd name="adj1" fmla="val -43454"/>
              <a:gd name="adj2" fmla="val 13832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Sieger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14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14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hampion-Match Johnson-Jeffries by cliff1066™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79871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Champion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071934" y="2786058"/>
            <a:ext cx="4643470" cy="1214446"/>
          </a:xfrm>
          <a:prstGeom prst="wedgeRoundRectCallout">
            <a:avLst>
              <a:gd name="adj1" fmla="val -70121"/>
              <a:gd name="adj2" fmla="val 8860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Meister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15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15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080920 Head Coach by Dan4th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Coach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928662" y="928670"/>
            <a:ext cx="3786214" cy="1214470"/>
          </a:xfrm>
          <a:prstGeom prst="wedgeRoundRectCallout">
            <a:avLst>
              <a:gd name="adj1" fmla="val 45981"/>
              <a:gd name="adj2" fmla="val 10225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Trainer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16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16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 crowd by Sreejith 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Crowd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928662" y="785794"/>
            <a:ext cx="3786214" cy="1214470"/>
          </a:xfrm>
          <a:prstGeom prst="wedgeRoundRectCallout">
            <a:avLst>
              <a:gd name="adj1" fmla="val 40950"/>
              <a:gd name="adj2" fmla="val 9440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Menge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17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17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5106651 by Ingy The Wing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929190" y="-1285908"/>
            <a:ext cx="4048754" cy="7009406"/>
          </a:xfrm>
          <a:prstGeom prst="rect">
            <a:avLst/>
          </a:prstGeom>
        </p:spPr>
      </p:pic>
      <p:pic>
        <p:nvPicPr>
          <p:cNvPr id="5" name="Picture 4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929190" y="-1285908"/>
            <a:ext cx="4048754" cy="700940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And the Referee.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42844" y="2714620"/>
            <a:ext cx="5429288" cy="1928826"/>
          </a:xfrm>
          <a:prstGeom prst="wedgeRoundRectCallout">
            <a:avLst>
              <a:gd name="adj1" fmla="val 76508"/>
              <a:gd name="adj2" fmla="val -6249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Und </a:t>
            </a: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Schiedsrichter</a:t>
            </a:r>
            <a:r>
              <a:rPr lang="en-GB" sz="6000" b="1" dirty="0" smtClean="0">
                <a:solidFill>
                  <a:schemeClr val="tx1"/>
                </a:solidFill>
              </a:rPr>
              <a:t>.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SportsVocab2-SportsPeople_18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18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www.army.mil by The U.S. Army."/>
          <p:cNvPicPr>
            <a:picLocks noChangeAspect="1" noChangeArrowheads="1"/>
          </p:cNvPicPr>
          <p:nvPr/>
        </p:nvPicPr>
        <p:blipFill>
          <a:blip r:embed="rId3" cstate="print"/>
          <a:srcRect t="22247" b="2690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428860" y="2643182"/>
            <a:ext cx="6286515" cy="2428892"/>
          </a:xfrm>
          <a:prstGeom prst="wedgeRoundRectCallout">
            <a:avLst>
              <a:gd name="adj1" fmla="val -56432"/>
              <a:gd name="adj2" fmla="val -2404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For women you just have to add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“</a:t>
            </a:r>
            <a:r>
              <a:rPr lang="en-GB" sz="4000" b="1" dirty="0" smtClean="0">
                <a:solidFill>
                  <a:srgbClr val="FF0000"/>
                </a:solidFill>
              </a:rPr>
              <a:t>-in</a:t>
            </a:r>
            <a:r>
              <a:rPr lang="en-GB" sz="4000" b="1" dirty="0" smtClean="0">
                <a:solidFill>
                  <a:schemeClr val="tx1"/>
                </a:solidFill>
              </a:rPr>
              <a:t>” for the singular 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“</a:t>
            </a:r>
            <a:r>
              <a:rPr lang="en-GB" sz="4000" b="1" dirty="0" smtClean="0">
                <a:solidFill>
                  <a:srgbClr val="FF0000"/>
                </a:solidFill>
              </a:rPr>
              <a:t>-</a:t>
            </a:r>
            <a:r>
              <a:rPr lang="en-GB" sz="4000" b="1" dirty="0" err="1" smtClean="0">
                <a:solidFill>
                  <a:srgbClr val="FF0000"/>
                </a:solidFill>
              </a:rPr>
              <a:t>innen</a:t>
            </a:r>
            <a:r>
              <a:rPr lang="en-GB" sz="4000" b="1" dirty="0" smtClean="0">
                <a:solidFill>
                  <a:schemeClr val="tx1"/>
                </a:solidFill>
              </a:rPr>
              <a:t>” for the plural.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SportsVocab2-SportsPeople_19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19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www.army.mil by The U.S. Army."/>
          <p:cNvPicPr>
            <a:picLocks noChangeAspect="1" noChangeArrowheads="1"/>
          </p:cNvPicPr>
          <p:nvPr/>
        </p:nvPicPr>
        <p:blipFill>
          <a:blip r:embed="rId3" cstate="print"/>
          <a:srcRect t="22247" b="2690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928926" y="2643182"/>
            <a:ext cx="5786449" cy="1357322"/>
          </a:xfrm>
          <a:prstGeom prst="wedgeRoundRectCallout">
            <a:avLst>
              <a:gd name="adj1" fmla="val -60371"/>
              <a:gd name="adj2" fmla="val 654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People who do sports are called…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SportsVocab2-SportsPeople_2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3465 by hardloperhan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Athletes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000100" y="2928934"/>
            <a:ext cx="5929354" cy="1214470"/>
          </a:xfrm>
          <a:prstGeom prst="wedgeRoundRectCallout">
            <a:avLst>
              <a:gd name="adj1" fmla="val -149573"/>
              <a:gd name="adj2" fmla="val -1000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Sportler</a:t>
            </a:r>
            <a:r>
              <a:rPr lang="en-GB" sz="6000" b="1" dirty="0" err="1" smtClean="0">
                <a:solidFill>
                  <a:srgbClr val="FF0000"/>
                </a:solidFill>
              </a:rPr>
              <a:t>innen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5" name="HandySportsVocab2-SportsPeople_21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21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etra Kvitova by emmett.hume."/>
          <p:cNvPicPr>
            <a:picLocks noChangeAspect="1" noChangeArrowheads="1"/>
          </p:cNvPicPr>
          <p:nvPr/>
        </p:nvPicPr>
        <p:blipFill>
          <a:blip r:embed="rId3" cstate="print"/>
          <a:srcRect b="139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Tennis Player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714480" y="4214818"/>
            <a:ext cx="6929486" cy="1214470"/>
          </a:xfrm>
          <a:prstGeom prst="wedgeRoundRectCallout">
            <a:avLst>
              <a:gd name="adj1" fmla="val -2743"/>
              <a:gd name="adj2" fmla="val -1910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Tennisspieler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5" name="HandySportsVocab2-SportsPeople_20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20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we are the champions, my friend by Pierre LaScott."/>
          <p:cNvPicPr>
            <a:picLocks noChangeAspect="1" noChangeArrowheads="1"/>
          </p:cNvPicPr>
          <p:nvPr/>
        </p:nvPicPr>
        <p:blipFill>
          <a:blip r:embed="rId3" cstate="print"/>
          <a:srcRect t="11000" b="22250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Champion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071934" y="2786058"/>
            <a:ext cx="4643470" cy="1214446"/>
          </a:xfrm>
          <a:prstGeom prst="wedgeRoundRectCallout">
            <a:avLst>
              <a:gd name="adj1" fmla="val -70121"/>
              <a:gd name="adj2" fmla="val 8860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Meister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5" name="HandySportsVocab2-SportsPeople_22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22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US Army Life, Sports by Art Pets Photograph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pic>
        <p:nvPicPr>
          <p:cNvPr id="5" name="Picture 4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357554" y="4429132"/>
            <a:ext cx="4572032" cy="1500198"/>
          </a:xfrm>
          <a:prstGeom prst="wedgeRoundRectCallout">
            <a:avLst>
              <a:gd name="adj1" fmla="val -68288"/>
              <a:gd name="adj2" fmla="val -12238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 was not wrong, listen to me!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HandySportsVocab2-SportsPeople_23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2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US Army Life, Sports by Art Pets Photography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Götzis 400m Multiple Athlets by l-i-n-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592933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Athletes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000100" y="2928934"/>
            <a:ext cx="3643338" cy="1214470"/>
          </a:xfrm>
          <a:prstGeom prst="wedgeRoundRectCallout">
            <a:avLst>
              <a:gd name="adj1" fmla="val -149573"/>
              <a:gd name="adj2" fmla="val -1000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Sportler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3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3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www.army.mil by The U.S. Army."/>
          <p:cNvPicPr>
            <a:picLocks noChangeAspect="1" noChangeArrowheads="1"/>
          </p:cNvPicPr>
          <p:nvPr/>
        </p:nvPicPr>
        <p:blipFill>
          <a:blip r:embed="rId3" cstate="print"/>
          <a:srcRect t="22247" b="2690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928926" y="2643182"/>
            <a:ext cx="5786449" cy="1357322"/>
          </a:xfrm>
          <a:prstGeom prst="wedgeRoundRectCallout">
            <a:avLst>
              <a:gd name="adj1" fmla="val -60371"/>
              <a:gd name="adj2" fmla="val 654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…for example…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HandySportsVocab2-SportsPeople_4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4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Northern Rock by Akuppa."/>
          <p:cNvPicPr>
            <a:picLocks noChangeAspect="1" noChangeArrowheads="1"/>
          </p:cNvPicPr>
          <p:nvPr/>
        </p:nvPicPr>
        <p:blipFill>
          <a:blip r:embed="rId3" cstate="print"/>
          <a:srcRect t="21094" b="20898"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Footballer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85720" y="2714620"/>
            <a:ext cx="4786346" cy="1214470"/>
          </a:xfrm>
          <a:prstGeom prst="wedgeRoundRectCallout">
            <a:avLst>
              <a:gd name="adj1" fmla="val 39529"/>
              <a:gd name="adj2" fmla="val -11578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Fußballer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5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5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Novak Djokovic - 2ème tour de Roland Garros 2009 - tennis french open by y.caradec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00076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Tennis Player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357522" y="357166"/>
            <a:ext cx="5786478" cy="1214470"/>
          </a:xfrm>
          <a:prstGeom prst="wedgeRoundRectCallout">
            <a:avLst>
              <a:gd name="adj1" fmla="val -42907"/>
              <a:gd name="adj2" fmla="val 1038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Tennisspieler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6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6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farm4.static.flickr.com/3218/2708241378_2a237f33e4_b.jpg"/>
          <p:cNvPicPr>
            <a:picLocks noChangeAspect="1" noChangeArrowheads="1"/>
          </p:cNvPicPr>
          <p:nvPr/>
        </p:nvPicPr>
        <p:blipFill>
          <a:blip r:embed="rId3" cstate="print"/>
          <a:srcRect t="23487" b="2853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Rugby Player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857232"/>
            <a:ext cx="6357982" cy="1214470"/>
          </a:xfrm>
          <a:prstGeom prst="wedgeRoundRectCallout">
            <a:avLst>
              <a:gd name="adj1" fmla="val 31248"/>
              <a:gd name="adj2" fmla="val 1681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Rugbyspieler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7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7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odensee Athletics 2010 (St. Gallen, 13. Febrauar 2010) by Poiseon Bild &amp; Tex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886" cy="60722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Runner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214290"/>
            <a:ext cx="4071966" cy="1214470"/>
          </a:xfrm>
          <a:prstGeom prst="wedgeRoundRectCallout">
            <a:avLst>
              <a:gd name="adj1" fmla="val -8287"/>
              <a:gd name="adj2" fmla="val 17126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Läufer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8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8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FA BBall game 4 065 by hectori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Basketball Player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3286124"/>
            <a:ext cx="7143800" cy="1815532"/>
          </a:xfrm>
          <a:prstGeom prst="wedgeRoundRectCallout">
            <a:avLst>
              <a:gd name="adj1" fmla="val -126"/>
              <a:gd name="adj2" fmla="val -11611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Basketballspieler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2-SportsPeople_9.wav">
            <a:hlinkClick r:id="" action="ppaction://media"/>
          </p:cNvPr>
          <p:cNvPicPr>
            <a:picLocks noRot="1" noChangeAspect="1"/>
          </p:cNvPicPr>
          <p:nvPr>
            <a:wavAudioFile r:embed="rId1" name="HandySportsVocab2-SportsPeople_9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127</Words>
  <Application>Microsoft Office PowerPoint</Application>
  <PresentationFormat>On-screen Show (4:3)</PresentationFormat>
  <Paragraphs>45</Paragraphs>
  <Slides>24</Slides>
  <Notes>0</Notes>
  <HiddenSlides>0</HiddenSlides>
  <MMClips>25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Handy Sports Vocab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40</cp:revision>
  <dcterms:created xsi:type="dcterms:W3CDTF">2010-04-08T11:39:41Z</dcterms:created>
  <dcterms:modified xsi:type="dcterms:W3CDTF">2010-06-11T14:53:18Z</dcterms:modified>
</cp:coreProperties>
</file>