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0" r:id="rId5"/>
    <p:sldId id="268" r:id="rId6"/>
    <p:sldId id="262" r:id="rId7"/>
    <p:sldId id="260" r:id="rId8"/>
    <p:sldId id="277" r:id="rId9"/>
    <p:sldId id="263" r:id="rId10"/>
    <p:sldId id="264" r:id="rId11"/>
    <p:sldId id="274" r:id="rId12"/>
    <p:sldId id="272" r:id="rId13"/>
    <p:sldId id="273" r:id="rId14"/>
    <p:sldId id="265" r:id="rId15"/>
    <p:sldId id="275" r:id="rId16"/>
    <p:sldId id="267" r:id="rId17"/>
    <p:sldId id="276" r:id="rId18"/>
    <p:sldId id="266" r:id="rId19"/>
    <p:sldId id="269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50" d="100"/>
          <a:sy n="50" d="100"/>
        </p:scale>
        <p:origin x="-1140" y="-9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7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BF454-318D-4AEE-BD1E-DAFCBCC175B4}" type="datetimeFigureOut">
              <a:rPr lang="en-US" smtClean="0"/>
              <a:pPr/>
              <a:t>6/11/2010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1A8528-1F43-47DC-8EDD-6D9185D2EAA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7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audio" Target="../media/audio21.wav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audio" Target="../media/audio20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jpe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Sports Vocab 3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720" y="3886200"/>
            <a:ext cx="8501122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Equipment and Bits</a:t>
            </a:r>
          </a:p>
          <a:p>
            <a:r>
              <a:rPr lang="en-GB" sz="4400" dirty="0" smtClean="0"/>
              <a:t>with Mr. Evil, Very Evil Parsnip-Face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Trainers Groupshot 03-06-2007 16-31-53 by Glen Bowm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Trainers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428860" y="2143116"/>
            <a:ext cx="5214974" cy="1214470"/>
          </a:xfrm>
          <a:prstGeom prst="wedgeRoundRectCallout">
            <a:avLst>
              <a:gd name="adj1" fmla="val -27036"/>
              <a:gd name="adj2" fmla="val 12421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Turnschuhe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0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0.wav"/>
          </p:nvPr>
        </p:nvPicPr>
        <p:blipFill>
          <a:blip r:embed="rId4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Jets-Dolphin game, Nov 2009 - 038 by Ed Yourdon."/>
          <p:cNvPicPr>
            <a:picLocks noChangeAspect="1" noChangeArrowheads="1"/>
          </p:cNvPicPr>
          <p:nvPr/>
        </p:nvPicPr>
        <p:blipFill>
          <a:blip r:embed="rId3" cstate="print"/>
          <a:srcRect r="8533"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857488" y="3571876"/>
            <a:ext cx="5786449" cy="1357322"/>
          </a:xfrm>
          <a:prstGeom prst="wedgeRoundRectCallout">
            <a:avLst>
              <a:gd name="adj1" fmla="val -58396"/>
              <a:gd name="adj2" fmla="val -790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…and then there’s…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3-EquipmentandEvents_11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1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sc03239x by Benno Hansen."/>
          <p:cNvPicPr>
            <a:picLocks noChangeAspect="1" noChangeArrowheads="1"/>
          </p:cNvPicPr>
          <p:nvPr/>
        </p:nvPicPr>
        <p:blipFill>
          <a:blip r:embed="rId3" cstate="print"/>
          <a:srcRect b="67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Training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786050" y="357166"/>
            <a:ext cx="4572032" cy="1214470"/>
          </a:xfrm>
          <a:prstGeom prst="wedgeRoundRectCallout">
            <a:avLst>
              <a:gd name="adj1" fmla="val -858"/>
              <a:gd name="adj2" fmla="val 12734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Training 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2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2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farm4.static.flickr.com/3303/3179708021_1bf49a2dbf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84546" cy="6072206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Sports Day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357290" y="928670"/>
            <a:ext cx="5143536" cy="1214470"/>
          </a:xfrm>
          <a:prstGeom prst="wedgeRoundRectCallout">
            <a:avLst>
              <a:gd name="adj1" fmla="val -16611"/>
              <a:gd name="adj2" fmla="val 139896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Sportfest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3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3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farm3.static.flickr.com/2349/2514750477_5369ce2da9_b.jpg"/>
          <p:cNvPicPr>
            <a:picLocks noChangeAspect="1" noChangeArrowheads="1"/>
          </p:cNvPicPr>
          <p:nvPr/>
        </p:nvPicPr>
        <p:blipFill>
          <a:blip r:embed="rId3" cstate="print"/>
          <a:srcRect t="17968" b="2578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Medals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929058" y="2357430"/>
            <a:ext cx="5214942" cy="1214470"/>
          </a:xfrm>
          <a:prstGeom prst="wedgeRoundRectCallout">
            <a:avLst>
              <a:gd name="adj1" fmla="val -38890"/>
              <a:gd name="adj2" fmla="val -10480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Medaillen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4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nd of an Era Celebrations? by joncandy."/>
          <p:cNvPicPr>
            <a:picLocks noChangeAspect="1" noChangeArrowheads="1"/>
          </p:cNvPicPr>
          <p:nvPr/>
        </p:nvPicPr>
        <p:blipFill>
          <a:blip r:embed="rId3" cstate="print"/>
          <a:srcRect l="25147" t="5203"/>
          <a:stretch>
            <a:fillRect/>
          </a:stretch>
        </p:blipFill>
        <p:spPr bwMode="auto">
          <a:xfrm>
            <a:off x="0" y="0"/>
            <a:ext cx="9144000" cy="6508103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Celebration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000100" y="714356"/>
            <a:ext cx="3857652" cy="1214470"/>
          </a:xfrm>
          <a:prstGeom prst="wedgeRoundRectCallout">
            <a:avLst>
              <a:gd name="adj1" fmla="val -7352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Feier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5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5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Golden Teamgeist &amp; World Cup by CLF."/>
          <p:cNvPicPr>
            <a:picLocks noChangeAspect="1" noChangeArrowheads="1"/>
          </p:cNvPicPr>
          <p:nvPr/>
        </p:nvPicPr>
        <p:blipFill>
          <a:blip r:embed="rId3" cstate="print"/>
          <a:srcRect l="7423" t="2326"/>
          <a:stretch>
            <a:fillRect/>
          </a:stretch>
        </p:blipFill>
        <p:spPr bwMode="auto">
          <a:xfrm>
            <a:off x="0" y="0"/>
            <a:ext cx="9144032" cy="600074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World Cup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-32" y="3643314"/>
            <a:ext cx="6286544" cy="1785950"/>
          </a:xfrm>
          <a:prstGeom prst="wedgeRoundRectCallout">
            <a:avLst>
              <a:gd name="adj1" fmla="val 10413"/>
              <a:gd name="adj2" fmla="val -8372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Weltmeisterschaft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6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6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arm3.static.flickr.com/2465/3753789286_34c34d787b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"/>
            <a:ext cx="9144000" cy="6100764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GOAL!!!!!!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929058" y="357166"/>
            <a:ext cx="3786214" cy="1214470"/>
          </a:xfrm>
          <a:prstGeom prst="wedgeRoundRectCallout">
            <a:avLst>
              <a:gd name="adj1" fmla="val -7352"/>
              <a:gd name="adj2" fmla="val 16342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TOR!!!!!!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7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7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becca Adlington &amp; Chris Hoy by Nick J Webb."/>
          <p:cNvPicPr>
            <a:picLocks noChangeAspect="1" noChangeArrowheads="1"/>
          </p:cNvPicPr>
          <p:nvPr/>
        </p:nvPicPr>
        <p:blipFill>
          <a:blip r:embed="rId3" cstate="print"/>
          <a:srcRect t="19125" b="323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The Olympics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85720" y="3714752"/>
            <a:ext cx="6643734" cy="2000264"/>
          </a:xfrm>
          <a:prstGeom prst="wedgeRoundRectCallout">
            <a:avLst>
              <a:gd name="adj1" fmla="val 29735"/>
              <a:gd name="adj2" fmla="val -1093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</a:p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Olympischen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Spiele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18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8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ckey Dog by kyle simour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857232"/>
            <a:ext cx="3048000" cy="527685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643174" y="1857364"/>
            <a:ext cx="6286544" cy="2500330"/>
          </a:xfrm>
          <a:prstGeom prst="wedgeRoundRectCallout">
            <a:avLst>
              <a:gd name="adj1" fmla="val -59538"/>
              <a:gd name="adj2" fmla="val 9675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Speaking of Olympics, have you seen the Angry Olympics? It’s terrible.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SportsVocab3-EquipmentandEvents_19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19.wav"/>
          </p:nvPr>
        </p:nvPicPr>
        <p:blipFill>
          <a:blip r:embed="rId6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33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7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B291204 by Ingy The Wingy."/>
          <p:cNvPicPr>
            <a:picLocks noChangeAspect="1" noChangeArrowheads="1"/>
          </p:cNvPicPr>
          <p:nvPr/>
        </p:nvPicPr>
        <p:blipFill>
          <a:blip r:embed="rId3" cstate="print"/>
          <a:srcRect t="19118" b="10294"/>
          <a:stretch>
            <a:fillRect/>
          </a:stretch>
        </p:blipFill>
        <p:spPr bwMode="auto">
          <a:xfrm>
            <a:off x="-1" y="0"/>
            <a:ext cx="7286645" cy="6858000"/>
          </a:xfrm>
          <a:prstGeom prst="rect">
            <a:avLst/>
          </a:prstGeom>
          <a:noFill/>
        </p:spPr>
      </p:pic>
      <p:pic>
        <p:nvPicPr>
          <p:cNvPr id="7" name="Picture 2" descr="PB291204 by Ingy The Wingy."/>
          <p:cNvPicPr>
            <a:picLocks noChangeAspect="1" noChangeArrowheads="1"/>
          </p:cNvPicPr>
          <p:nvPr/>
        </p:nvPicPr>
        <p:blipFill>
          <a:blip r:embed="rId3" cstate="print"/>
          <a:srcRect t="19118" r="74510" b="10294"/>
          <a:stretch>
            <a:fillRect/>
          </a:stretch>
        </p:blipFill>
        <p:spPr bwMode="auto">
          <a:xfrm>
            <a:off x="7286644" y="0"/>
            <a:ext cx="1857356" cy="6858000"/>
          </a:xfrm>
          <a:prstGeom prst="rect">
            <a:avLst/>
          </a:prstGeom>
          <a:noFill/>
        </p:spPr>
      </p:pic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64698" y="-1214470"/>
            <a:ext cx="4450970" cy="7705742"/>
          </a:xfrm>
          <a:prstGeom prst="rect">
            <a:avLst/>
          </a:prstGeom>
        </p:spPr>
      </p:pic>
      <p:pic>
        <p:nvPicPr>
          <p:cNvPr id="4" name="Picture 3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264698" y="-1214470"/>
            <a:ext cx="4450970" cy="7705742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596" y="3143248"/>
            <a:ext cx="5786449" cy="1357322"/>
          </a:xfrm>
          <a:prstGeom prst="wedgeRoundRectCallout">
            <a:avLst>
              <a:gd name="adj1" fmla="val 67036"/>
              <a:gd name="adj2" fmla="val -1099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You can’t play sports without the right…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SportsVocab3-EquipmentandEvents_2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2.wav"/>
          </p:nvPr>
        </p:nvPicPr>
        <p:blipFill>
          <a:blip r:embed="rId6" cstate="print"/>
          <a:stretch>
            <a:fillRect/>
          </a:stretch>
        </p:blipFill>
        <p:spPr>
          <a:xfrm>
            <a:off x="7929586" y="6286520"/>
            <a:ext cx="357158" cy="357158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2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Hockey Dog by kyle simourd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216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100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10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6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unknown sporting equipment by Uncleweed."/>
          <p:cNvPicPr>
            <a:picLocks noChangeAspect="1" noChangeArrowheads="1"/>
          </p:cNvPicPr>
          <p:nvPr/>
        </p:nvPicPr>
        <p:blipFill>
          <a:blip r:embed="rId3" cstate="print"/>
          <a:srcRect t="5274" b="3847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Equipment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714744" y="928670"/>
            <a:ext cx="4143404" cy="1214470"/>
          </a:xfrm>
          <a:prstGeom prst="wedgeRoundRectCallout">
            <a:avLst>
              <a:gd name="adj1" fmla="val -149573"/>
              <a:gd name="adj2" fmla="val -100097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6000" b="1" dirty="0" smtClean="0">
                <a:solidFill>
                  <a:schemeClr val="tx1"/>
                </a:solidFill>
              </a:rPr>
              <a:t>Ausrüstung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3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3.wav"/>
          </p:nvPr>
        </p:nvPicPr>
        <p:blipFill>
          <a:blip r:embed="rId4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Alumni Field by cho_ketti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68447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Field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571604" y="857232"/>
            <a:ext cx="4786346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Spielfeld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4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4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Square made from a group of tennis balls by Horia Varlan."/>
          <p:cNvPicPr>
            <a:picLocks noChangeAspect="1" noChangeArrowheads="1"/>
          </p:cNvPicPr>
          <p:nvPr/>
        </p:nvPicPr>
        <p:blipFill>
          <a:blip r:embed="rId3" cstate="print"/>
          <a:srcRect t="46928" b="3122"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Ball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1214414" y="714356"/>
            <a:ext cx="2928958" cy="1214470"/>
          </a:xfrm>
          <a:prstGeom prst="wedgeRoundRectCallout">
            <a:avLst>
              <a:gd name="adj1" fmla="val -7352"/>
              <a:gd name="adj2" fmla="val 13675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Ball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5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5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16Feb09 ~ cricket by g_kat26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Bat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428596" y="4071942"/>
            <a:ext cx="5357850" cy="1214470"/>
          </a:xfrm>
          <a:prstGeom prst="wedgeRoundRectCallout">
            <a:avLst>
              <a:gd name="adj1" fmla="val 37804"/>
              <a:gd name="adj2" fmla="val -8441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de-DE" sz="6000" b="1" dirty="0" smtClean="0">
                <a:solidFill>
                  <a:schemeClr val="tx1"/>
                </a:solidFill>
              </a:rPr>
              <a:t>Schläger</a:t>
            </a:r>
            <a:endParaRPr lang="de-DE" sz="6000" b="1" dirty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6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6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PA049646 by Ingy The Wingy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Net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57158" y="357166"/>
            <a:ext cx="3143302" cy="1214470"/>
          </a:xfrm>
          <a:prstGeom prst="wedgeRoundRectCallout">
            <a:avLst>
              <a:gd name="adj1" fmla="val 50223"/>
              <a:gd name="adj2" fmla="val 8970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Netz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5" name="HandySportsVocab3-EquipmentandEvents_7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7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Floyd Landis, Tour of California Time Trial by whileseated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Bike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5857884" y="285728"/>
            <a:ext cx="3000426" cy="1714512"/>
          </a:xfrm>
          <a:prstGeom prst="wedgeRoundRectCallout">
            <a:avLst>
              <a:gd name="adj1" fmla="val -160365"/>
              <a:gd name="adj2" fmla="val 2689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Fahrrad</a:t>
            </a:r>
            <a:endParaRPr lang="en-GB" sz="6000" b="1" dirty="0" smtClean="0">
              <a:solidFill>
                <a:schemeClr val="tx1"/>
              </a:solidFill>
            </a:endParaRPr>
          </a:p>
        </p:txBody>
      </p:sp>
      <p:pic>
        <p:nvPicPr>
          <p:cNvPr id="5" name="HandySportsVocab3-EquipmentandEvents_8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8.wav"/>
          </p:nvPr>
        </p:nvPicPr>
        <p:blipFill>
          <a:blip r:embed="rId4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Strip Amnesty - Newcastle by Eversheds LLP."/>
          <p:cNvPicPr>
            <a:picLocks noChangeAspect="1" noChangeArrowheads="1"/>
          </p:cNvPicPr>
          <p:nvPr/>
        </p:nvPicPr>
        <p:blipFill>
          <a:blip r:embed="rId3" cstate="print"/>
          <a:srcRect t="3560" b="741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Strip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27" y="-361394"/>
            <a:ext cx="2214580" cy="3725990"/>
          </a:xfrm>
          <a:prstGeom prst="rect">
            <a:avLst/>
          </a:prstGeom>
        </p:spPr>
      </p:pic>
      <p:pic>
        <p:nvPicPr>
          <p:cNvPr id="7" name="Picture 6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727" y="-361419"/>
            <a:ext cx="2214580" cy="372599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286248" y="4214818"/>
            <a:ext cx="4143404" cy="1214470"/>
          </a:xfrm>
          <a:prstGeom prst="wedgeRoundRectCallout">
            <a:avLst>
              <a:gd name="adj1" fmla="val 74027"/>
              <a:gd name="adj2" fmla="val -18637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Trikot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Picture 7" descr="angrypotatohead1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81643" y="-88456"/>
            <a:ext cx="2619381" cy="3231704"/>
          </a:xfrm>
          <a:prstGeom prst="rect">
            <a:avLst/>
          </a:prstGeom>
        </p:spPr>
      </p:pic>
      <p:pic>
        <p:nvPicPr>
          <p:cNvPr id="10" name="HandySportsVocab3-EquipmentandEvents_9.wav">
            <a:hlinkClick r:id="" action="ppaction://media"/>
          </p:cNvPr>
          <p:cNvPicPr>
            <a:picLocks noRot="1" noChangeAspect="1"/>
          </p:cNvPicPr>
          <p:nvPr>
            <a:wavAudioFile r:embed="rId1" name="HandySportsVocab3-EquipmentandEvents_9.wav"/>
          </p:nvPr>
        </p:nvPicPr>
        <p:blipFill>
          <a:blip r:embed="rId7" cstate="print"/>
          <a:stretch>
            <a:fillRect/>
          </a:stretch>
        </p:blipFill>
        <p:spPr>
          <a:xfrm>
            <a:off x="8501090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96</Words>
  <Application>Microsoft Office PowerPoint</Application>
  <PresentationFormat>On-screen Show (4:3)</PresentationFormat>
  <Paragraphs>38</Paragraphs>
  <Slides>20</Slides>
  <Notes>0</Notes>
  <HiddenSlides>0</HiddenSlides>
  <MMClips>21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Handy Sports Vocab 3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School Vocab _</dc:title>
  <dc:creator>nim22</dc:creator>
  <cp:lastModifiedBy>David Wilson</cp:lastModifiedBy>
  <cp:revision>52</cp:revision>
  <dcterms:created xsi:type="dcterms:W3CDTF">2010-04-08T11:39:41Z</dcterms:created>
  <dcterms:modified xsi:type="dcterms:W3CDTF">2010-06-11T14:55:57Z</dcterms:modified>
</cp:coreProperties>
</file>