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0" r:id="rId5"/>
    <p:sldId id="268" r:id="rId6"/>
    <p:sldId id="262" r:id="rId7"/>
    <p:sldId id="274" r:id="rId8"/>
    <p:sldId id="272" r:id="rId9"/>
    <p:sldId id="276" r:id="rId10"/>
    <p:sldId id="275" r:id="rId11"/>
    <p:sldId id="273" r:id="rId12"/>
    <p:sldId id="267" r:id="rId13"/>
    <p:sldId id="266" r:id="rId14"/>
    <p:sldId id="277" r:id="rId15"/>
    <p:sldId id="278" r:id="rId16"/>
    <p:sldId id="279" r:id="rId17"/>
    <p:sldId id="280" r:id="rId18"/>
    <p:sldId id="269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142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audio20.wav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audio" Target="../media/audio19.wav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Sports Vocab 4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3886200"/>
            <a:ext cx="8501122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Adjectives</a:t>
            </a:r>
          </a:p>
          <a:p>
            <a:r>
              <a:rPr lang="en-GB" sz="4400" dirty="0" smtClean="0"/>
              <a:t>with Mr. Evil, Very Evil Parsnip-Face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ast legs by sergis blog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fast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429256" y="3071810"/>
            <a:ext cx="3143272" cy="1214470"/>
          </a:xfrm>
          <a:prstGeom prst="wedgeRoundRectCallout">
            <a:avLst>
              <a:gd name="adj1" fmla="val 32874"/>
              <a:gd name="adj2" fmla="val -2883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schnell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10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10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low running in a gang by mcmorgan08."/>
          <p:cNvPicPr>
            <a:picLocks noChangeAspect="1" noChangeArrowheads="1"/>
          </p:cNvPicPr>
          <p:nvPr/>
        </p:nvPicPr>
        <p:blipFill>
          <a:blip r:embed="rId3" cstate="print"/>
          <a:srcRect b="43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slow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786314" y="214290"/>
            <a:ext cx="3786214" cy="1214470"/>
          </a:xfrm>
          <a:prstGeom prst="wedgeRoundRectCallout">
            <a:avLst>
              <a:gd name="adj1" fmla="val -101439"/>
              <a:gd name="adj2" fmla="val 8813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langsam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11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11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areem and I II by Shavar Ros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9457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tall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572132" y="1000108"/>
            <a:ext cx="2643206" cy="1214470"/>
          </a:xfrm>
          <a:prstGeom prst="wedgeRoundRectCallout">
            <a:avLst>
              <a:gd name="adj1" fmla="val -64397"/>
              <a:gd name="adj2" fmla="val 18695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groß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12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12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areem and I II by Shavar Ros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9457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short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214942" y="1071546"/>
            <a:ext cx="3071834" cy="1214470"/>
          </a:xfrm>
          <a:prstGeom prst="wedgeRoundRectCallout">
            <a:avLst>
              <a:gd name="adj1" fmla="val -68747"/>
              <a:gd name="adj2" fmla="val 348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klein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13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13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trong as a Bull by irene nobreg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-1"/>
            <a:ext cx="9144001" cy="6089907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strong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14348" y="285728"/>
            <a:ext cx="2714644" cy="1214470"/>
          </a:xfrm>
          <a:prstGeom prst="wedgeRoundRectCallout">
            <a:avLst>
              <a:gd name="adj1" fmla="val 63394"/>
              <a:gd name="adj2" fmla="val 12421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stark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14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14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kinny by jon.bel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88256" cy="5786454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weak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714480" y="2786058"/>
            <a:ext cx="3357586" cy="1571636"/>
          </a:xfrm>
          <a:prstGeom prst="wedgeRoundRectCallout">
            <a:avLst>
              <a:gd name="adj1" fmla="val -52742"/>
              <a:gd name="adj2" fmla="val -14445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schwach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15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15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arm5.static.flickr.com/4020/4312591354_6de95882c2_b.jpg"/>
          <p:cNvPicPr>
            <a:picLocks noChangeAspect="1" noChangeArrowheads="1"/>
          </p:cNvPicPr>
          <p:nvPr/>
        </p:nvPicPr>
        <p:blipFill>
          <a:blip r:embed="rId3" cstate="print"/>
          <a:srcRect b="43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great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2910" y="714356"/>
            <a:ext cx="3286148" cy="1214470"/>
          </a:xfrm>
          <a:prstGeom prst="wedgeRoundRectCallout">
            <a:avLst>
              <a:gd name="adj1" fmla="val -7352"/>
              <a:gd name="adj2" fmla="val 1367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6000" b="1" dirty="0" smtClean="0">
                <a:solidFill>
                  <a:schemeClr val="tx1"/>
                </a:solidFill>
              </a:rPr>
              <a:t>großartig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16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16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nie in bad shape by laverrue."/>
          <p:cNvPicPr>
            <a:picLocks noChangeAspect="1" noChangeArrowheads="1"/>
          </p:cNvPicPr>
          <p:nvPr/>
        </p:nvPicPr>
        <p:blipFill>
          <a:blip r:embed="rId3" cstate="print"/>
          <a:srcRect b="500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terrible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571480"/>
            <a:ext cx="3286148" cy="1214470"/>
          </a:xfrm>
          <a:prstGeom prst="wedgeRoundRectCallout">
            <a:avLst>
              <a:gd name="adj1" fmla="val 58155"/>
              <a:gd name="adj2" fmla="val 1038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furchtbar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17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17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unning fast by Peter Krantz."/>
          <p:cNvPicPr>
            <a:picLocks noChangeAspect="1" noChangeArrowheads="1"/>
          </p:cNvPicPr>
          <p:nvPr/>
        </p:nvPicPr>
        <p:blipFill>
          <a:blip r:embed="rId3" cstate="print"/>
          <a:srcRect l="8845" r="20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081348"/>
            <a:ext cx="2181460" cy="3776652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081348"/>
            <a:ext cx="2181460" cy="377665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071538" y="571480"/>
            <a:ext cx="6286544" cy="2500330"/>
          </a:xfrm>
          <a:prstGeom prst="wedgeRoundRectCallout">
            <a:avLst>
              <a:gd name="adj1" fmla="val -40750"/>
              <a:gd name="adj2" fmla="val 1178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wonder what you’re like at sports. I’m great, and I would definitely beat you.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portsVocab4-Adjectives_18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18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Running fast by Peter Krantz."/>
          <p:cNvPicPr>
            <a:picLocks noChangeAspect="1" noChangeArrowheads="1"/>
          </p:cNvPicPr>
          <p:nvPr/>
        </p:nvPicPr>
        <p:blipFill>
          <a:blip r:embed="rId4" cstate="print"/>
          <a:srcRect l="8845" r="20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rimary school children, sports day by dullhunk."/>
          <p:cNvPicPr>
            <a:picLocks noChangeAspect="1" noChangeArrowheads="1"/>
          </p:cNvPicPr>
          <p:nvPr/>
        </p:nvPicPr>
        <p:blipFill>
          <a:blip r:embed="rId3" cstate="print"/>
          <a:srcRect r="10274" b="495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724050"/>
            <a:ext cx="2594098" cy="4491032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724050"/>
            <a:ext cx="2594098" cy="449103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928927" y="2643182"/>
            <a:ext cx="4786346" cy="1357322"/>
          </a:xfrm>
          <a:prstGeom prst="wedgeRoundRectCallout">
            <a:avLst>
              <a:gd name="adj1" fmla="val -60371"/>
              <a:gd name="adj2" fmla="val 65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Sports can be…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14348" y="6143644"/>
            <a:ext cx="1214446" cy="428628"/>
          </a:xfrm>
          <a:prstGeom prst="ellipse">
            <a:avLst/>
          </a:prstGeom>
          <a:solidFill>
            <a:schemeClr val="tx1">
              <a:alpha val="55000"/>
            </a:schemeClr>
          </a:solidFill>
          <a:ln w="76200">
            <a:solidFill>
              <a:schemeClr val="tx1">
                <a:lumMod val="50000"/>
                <a:lumOff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HandySportsVocab4-Adjectives_2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n Front of the Net by Dennis Dalto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exciting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285852" y="500042"/>
            <a:ext cx="3571900" cy="1214470"/>
          </a:xfrm>
          <a:prstGeom prst="wedgeRoundRectCallout">
            <a:avLst>
              <a:gd name="adj1" fmla="val -1307"/>
              <a:gd name="adj2" fmla="val 10538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spannend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3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3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US Army Life, Sports by Art Pets Photograph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boring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143504" y="428604"/>
            <a:ext cx="3571930" cy="1214470"/>
          </a:xfrm>
          <a:prstGeom prst="wedgeRoundRectCallout">
            <a:avLst>
              <a:gd name="adj1" fmla="val -44636"/>
              <a:gd name="adj2" fmla="val 17283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langweilig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4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4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Fly by masochismtan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extreme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214942" y="2143116"/>
            <a:ext cx="3000396" cy="1214470"/>
          </a:xfrm>
          <a:prstGeom prst="wedgeRoundRectCallout">
            <a:avLst>
              <a:gd name="adj1" fmla="val -71465"/>
              <a:gd name="adj2" fmla="val -6715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extrem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5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5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ired Runner by Rennett Stow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exhausting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357166"/>
            <a:ext cx="4286280" cy="1214470"/>
          </a:xfrm>
          <a:prstGeom prst="wedgeRoundRectCallout">
            <a:avLst>
              <a:gd name="adj1" fmla="val -1270"/>
              <a:gd name="adj2" fmla="val 1414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anstrengend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6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6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MGP0719 - muralitharan by RaeA."/>
          <p:cNvPicPr>
            <a:picLocks noChangeAspect="1" noChangeArrowheads="1"/>
          </p:cNvPicPr>
          <p:nvPr/>
        </p:nvPicPr>
        <p:blipFill>
          <a:blip r:embed="rId3" cstate="print"/>
          <a:srcRect r="9067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922871"/>
            <a:ext cx="1571604" cy="2720839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922871"/>
            <a:ext cx="1571604" cy="272083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71472" y="3000372"/>
            <a:ext cx="6429420" cy="1000132"/>
          </a:xfrm>
          <a:prstGeom prst="wedgeRoundRectCallout">
            <a:avLst>
              <a:gd name="adj1" fmla="val -36042"/>
              <a:gd name="adj2" fmla="val 10829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…and the athletes can be…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portsVocab4-Adjectives_7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 Bit More Balanced by MiiiSH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healthy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428604"/>
            <a:ext cx="3786214" cy="1214470"/>
          </a:xfrm>
          <a:prstGeom prst="wedgeRoundRectCallout">
            <a:avLst>
              <a:gd name="adj1" fmla="val 95289"/>
              <a:gd name="adj2" fmla="val 3793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gesund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8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8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each for it by cmaccubbin."/>
          <p:cNvPicPr>
            <a:picLocks noChangeAspect="1" noChangeArrowheads="1"/>
          </p:cNvPicPr>
          <p:nvPr/>
        </p:nvPicPr>
        <p:blipFill>
          <a:blip r:embed="rId3" cstate="print"/>
          <a:srcRect t="499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athletic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928662" y="1357298"/>
            <a:ext cx="3786214" cy="1214470"/>
          </a:xfrm>
          <a:prstGeom prst="wedgeRoundRectCallout">
            <a:avLst>
              <a:gd name="adj1" fmla="val 53528"/>
              <a:gd name="adj2" fmla="val 16342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sportlich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4-Adjectives_9.wav">
            <a:hlinkClick r:id="" action="ppaction://media"/>
          </p:cNvPr>
          <p:cNvPicPr>
            <a:picLocks noRot="1" noChangeAspect="1"/>
          </p:cNvPicPr>
          <p:nvPr>
            <a:wavAudioFile r:embed="rId1" name="HandySportsVocab4-Adjectives_9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74</Words>
  <Application>Microsoft Office PowerPoint</Application>
  <PresentationFormat>On-screen Show (4:3)</PresentationFormat>
  <Paragraphs>35</Paragraphs>
  <Slides>19</Slides>
  <Notes>0</Notes>
  <HiddenSlides>0</HiddenSlides>
  <MMClips>20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Handy Sports Vocab 4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45</cp:revision>
  <dcterms:created xsi:type="dcterms:W3CDTF">2010-04-08T11:39:41Z</dcterms:created>
  <dcterms:modified xsi:type="dcterms:W3CDTF">2010-06-11T14:58:30Z</dcterms:modified>
</cp:coreProperties>
</file>