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619D-FEC7-4338-964E-DF1D1DBC4B5E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59863-EBA9-44FE-9CBF-242E5544035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17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16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6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 smtClean="0"/>
              <a:t>Handy Time </a:t>
            </a:r>
            <a:r>
              <a:rPr lang="en-GB" b="1" dirty="0" err="1" smtClean="0"/>
              <a:t>Vocab</a:t>
            </a:r>
            <a:r>
              <a:rPr lang="en-GB" b="1" dirty="0" smtClean="0"/>
              <a:t> 2</a:t>
            </a:r>
            <a:br>
              <a:rPr lang="en-GB" b="1" dirty="0" smtClean="0"/>
            </a:br>
            <a:r>
              <a:rPr lang="en-GB" b="1" dirty="0" smtClean="0"/>
              <a:t>-</a:t>
            </a:r>
            <a:br>
              <a:rPr lang="en-GB" b="1" dirty="0" smtClean="0"/>
            </a:br>
            <a:r>
              <a:rPr lang="en-GB" b="1" dirty="0" smtClean="0"/>
              <a:t>Days </a:t>
            </a:r>
            <a:r>
              <a:rPr lang="en-GB" b="1" dirty="0" smtClean="0"/>
              <a:t>of the week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Miss Digitally Angry Clock-Face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58188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appy Mac by chrisdejabe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Friday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214282" y="4071942"/>
            <a:ext cx="3214718" cy="1643059"/>
          </a:xfrm>
          <a:prstGeom prst="wedgeRoundRectCallout">
            <a:avLst>
              <a:gd name="adj1" fmla="val 81970"/>
              <a:gd name="adj2" fmla="val -62180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Freitag</a:t>
            </a:r>
            <a:endParaRPr lang="en-GB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EVODaysOfTheWeek 10.wav">
            <a:hlinkClick r:id="" action="ppaction://media"/>
          </p:cNvPr>
          <p:cNvPicPr>
            <a:picLocks noRot="1" noChangeAspect="1"/>
          </p:cNvPicPr>
          <p:nvPr>
            <a:wavAudioFile r:embed="rId1" name="GEVODaysOfTheWeek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lendario_diciembre_0800 by Yo Mostr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1928795" y="1285860"/>
            <a:ext cx="5929354" cy="1928828"/>
          </a:xfrm>
          <a:prstGeom prst="wedgeRoundRectCallout">
            <a:avLst>
              <a:gd name="adj1" fmla="val 5092"/>
              <a:gd name="adj2" fmla="val 9841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And, finally, the weekend!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Das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Wochenende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6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VODaysOfTheWeek 11.wav">
            <a:hlinkClick r:id="" action="ppaction://media"/>
          </p:cNvPr>
          <p:cNvPicPr>
            <a:picLocks noRot="1" noChangeAspect="1"/>
          </p:cNvPicPr>
          <p:nvPr>
            <a:wavAudioFile r:embed="rId1" name="GEVODaysOfTheWeek 11.wav"/>
          </p:nvPr>
        </p:nvPicPr>
        <p:blipFill>
          <a:blip r:embed="rId6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appy Easter to you!  Buona e serena Pasqua a voi! by .:Chi.Chi:.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Saturday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071538" y="285728"/>
            <a:ext cx="3428998" cy="1428743"/>
          </a:xfrm>
          <a:prstGeom prst="wedgeRoundRectCallout">
            <a:avLst>
              <a:gd name="adj1" fmla="val -6110"/>
              <a:gd name="adj2" fmla="val 10601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sábado</a:t>
            </a:r>
            <a:endParaRPr lang="en-US" altLang="ja-JP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71538" y="285728"/>
            <a:ext cx="3857652" cy="1428743"/>
          </a:xfrm>
          <a:prstGeom prst="wedgeRoundRectCallout">
            <a:avLst>
              <a:gd name="adj1" fmla="val 39224"/>
              <a:gd name="adj2" fmla="val 9980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Samstag</a:t>
            </a:r>
            <a:endParaRPr lang="en-US" altLang="ja-JP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GEVODaysOfTheWeek 12.wav">
            <a:hlinkClick r:id="" action="ppaction://media"/>
          </p:cNvPr>
          <p:cNvPicPr>
            <a:picLocks noRot="1" noChangeAspect="1"/>
          </p:cNvPicPr>
          <p:nvPr>
            <a:wavAudioFile r:embed="rId1" name="GEVODaysOfTheWeek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hiringuito by agvnon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072158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Sunday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4714876" y="2143116"/>
            <a:ext cx="3786184" cy="1500183"/>
          </a:xfrm>
          <a:prstGeom prst="wedgeRoundRectCallout">
            <a:avLst>
              <a:gd name="adj1" fmla="val -28133"/>
              <a:gd name="adj2" fmla="val 8251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smtClean="0">
                <a:solidFill>
                  <a:schemeClr val="bg2">
                    <a:lumMod val="10000"/>
                  </a:schemeClr>
                </a:solidFill>
              </a:rPr>
              <a:t>Sonntag</a:t>
            </a:r>
            <a:endParaRPr lang="en-US" altLang="ja-JP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EVODaysOfTheWeek 13.wav">
            <a:hlinkClick r:id="" action="ppaction://media"/>
          </p:cNvPr>
          <p:cNvPicPr>
            <a:picLocks noRot="1" noChangeAspect="1"/>
          </p:cNvPicPr>
          <p:nvPr>
            <a:wavAudioFile r:embed="rId1" name="GEVODaysOfTheWeek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Lower-case Letter U (Bethesda, MD) by takomabibelo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58" y="4214818"/>
            <a:ext cx="4786378" cy="1428742"/>
          </a:xfrm>
          <a:prstGeom prst="wedgeRoundRectCallout">
            <a:avLst>
              <a:gd name="adj1" fmla="val 58863"/>
              <a:gd name="adj2" fmla="val 1834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Here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are two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more useful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words for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you.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340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50043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50043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VODaysOfTheWeek14.wav">
            <a:hlinkClick r:id="" action="ppaction://media"/>
          </p:cNvPr>
          <p:cNvPicPr>
            <a:picLocks noRot="1" noChangeAspect="1"/>
          </p:cNvPicPr>
          <p:nvPr>
            <a:wavAudioFile r:embed="rId1" name="GEVODaysOfTheWeek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our Cowboys? (detail) by anyjazz65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000232" y="1643051"/>
            <a:ext cx="6858048" cy="2500330"/>
          </a:xfrm>
          <a:prstGeom prst="wedgeRoundRectCallout">
            <a:avLst>
              <a:gd name="adj1" fmla="val -41903"/>
              <a:gd name="adj2" fmla="val 97669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7200" b="1" dirty="0" err="1" smtClean="0">
                <a:solidFill>
                  <a:schemeClr val="bg2">
                    <a:lumMod val="10000"/>
                  </a:schemeClr>
                </a:solidFill>
              </a:rPr>
              <a:t>Wochentag</a:t>
            </a:r>
            <a:r>
              <a:rPr lang="en-GB" sz="7200" b="1" dirty="0">
                <a:solidFill>
                  <a:schemeClr val="bg2">
                    <a:lumMod val="10000"/>
                  </a:schemeClr>
                </a:solidFill>
              </a:rPr>
              <a:t> u</a:t>
            </a:r>
            <a:r>
              <a:rPr lang="en-GB" sz="7200" b="1" dirty="0" smtClean="0">
                <a:solidFill>
                  <a:schemeClr val="bg2">
                    <a:lumMod val="10000"/>
                  </a:schemeClr>
                </a:solidFill>
              </a:rPr>
              <a:t>nd </a:t>
            </a:r>
            <a:r>
              <a:rPr lang="en-GB" sz="7200" b="1" dirty="0" err="1" smtClean="0">
                <a:solidFill>
                  <a:schemeClr val="bg2">
                    <a:lumMod val="10000"/>
                  </a:schemeClr>
                </a:solidFill>
              </a:rPr>
              <a:t>Wochenende</a:t>
            </a:r>
            <a:r>
              <a:rPr lang="en-GB" sz="72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340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06" y="3839941"/>
            <a:ext cx="2500330" cy="2017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06" y="3839941"/>
            <a:ext cx="2500330" cy="2017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Weekday and weekend!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GEVODaysOfTheWeek 14.wav">
            <a:hlinkClick r:id="" action="ppaction://media"/>
          </p:cNvPr>
          <p:cNvPicPr>
            <a:picLocks noRot="1" noChangeAspect="1"/>
          </p:cNvPicPr>
          <p:nvPr>
            <a:wavAudioFile r:embed="rId1" name="GEVODaysOfTheWeek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Four Cowboys? (detail) by anyjazz65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lendario_diciembre_0800 by Yo Mostr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642938" y="428625"/>
            <a:ext cx="7786687" cy="2786063"/>
          </a:xfrm>
          <a:prstGeom prst="wedgeRoundRectCallout">
            <a:avLst>
              <a:gd name="adj1" fmla="val 5092"/>
              <a:gd name="adj2" fmla="val 9841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Hello,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Miss Digitally Angry Clock-Face. Today I’m going to teach you the days of the week. So pay attention.</a:t>
            </a:r>
          </a:p>
        </p:txBody>
      </p:sp>
      <p:pic>
        <p:nvPicPr>
          <p:cNvPr id="3076" name="Picture 3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VODaysOfTheWeek 2.wav">
            <a:hlinkClick r:id="" action="ppaction://media"/>
          </p:cNvPr>
          <p:cNvPicPr>
            <a:picLocks noRot="1" noChangeAspect="1"/>
          </p:cNvPicPr>
          <p:nvPr>
            <a:wavAudioFile r:embed="rId1" name="GEVODaysOfTheWeek 2.wav"/>
          </p:nvPr>
        </p:nvPicPr>
        <p:blipFill>
          <a:blip r:embed="rId6" cstate="print"/>
          <a:stretch>
            <a:fillRect/>
          </a:stretch>
        </p:blipFill>
        <p:spPr>
          <a:xfrm>
            <a:off x="8991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lendario_diciembre_0800 by Yo Mostr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2071688" y="1071563"/>
            <a:ext cx="4929187" cy="2928937"/>
          </a:xfrm>
          <a:prstGeom prst="wedgeRoundRectCallout">
            <a:avLst>
              <a:gd name="adj1" fmla="val 5327"/>
              <a:gd name="adj2" fmla="val 7254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This is really easy, like in English each day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ends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with the word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‘day</a:t>
            </a:r>
            <a:r>
              <a:rPr lang="en-GB" altLang="ja-JP" sz="4000" b="1" dirty="0" smtClean="0">
                <a:solidFill>
                  <a:schemeClr val="bg2">
                    <a:lumMod val="10000"/>
                  </a:schemeClr>
                </a:solidFill>
              </a:rPr>
              <a:t>’…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100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VODaysOfTheWeek 3.wav">
            <a:hlinkClick r:id="" action="ppaction://media"/>
          </p:cNvPr>
          <p:cNvPicPr>
            <a:picLocks noRot="1" noChangeAspect="1"/>
          </p:cNvPicPr>
          <p:nvPr>
            <a:wavAudioFile r:embed="rId1" name="GEVODaysOfTheWeek 3.wav"/>
          </p:nvPr>
        </p:nvPicPr>
        <p:blipFill>
          <a:blip r:embed="rId6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lendario_diciembre_0800 by Yo Mostr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2071688" y="1428736"/>
            <a:ext cx="4929187" cy="2571764"/>
          </a:xfrm>
          <a:prstGeom prst="wedgeRoundRectCallout">
            <a:avLst>
              <a:gd name="adj1" fmla="val 5327"/>
              <a:gd name="adj2" fmla="val 7254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In German all the days but Wednesday end in...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100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VODaysOfTheWeek 4.wav">
            <a:hlinkClick r:id="" action="ppaction://media"/>
          </p:cNvPr>
          <p:cNvPicPr>
            <a:picLocks noRot="1" noChangeAspect="1"/>
          </p:cNvPicPr>
          <p:nvPr>
            <a:wavAudioFile r:embed="rId1" name="GEVODaysOfTheWeek 4.wav"/>
          </p:nvPr>
        </p:nvPicPr>
        <p:blipFill>
          <a:blip r:embed="rId6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lendario_diciembre_0800 by Yo Mostr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2571737" y="1071563"/>
            <a:ext cx="4000528" cy="2928937"/>
          </a:xfrm>
          <a:prstGeom prst="wedgeRoundRectCallout">
            <a:avLst>
              <a:gd name="adj1" fmla="val 248"/>
              <a:gd name="adj2" fmla="val 79483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0" b="1" dirty="0" smtClean="0">
                <a:solidFill>
                  <a:schemeClr val="bg2">
                    <a:lumMod val="10000"/>
                  </a:schemeClr>
                </a:solidFill>
              </a:rPr>
              <a:t>-tag</a:t>
            </a:r>
            <a:endParaRPr lang="en-GB" sz="1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100" name="Picture 6" descr="angrydigital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1100" y="4143375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VODaysOfTheWeek 5.wav">
            <a:hlinkClick r:id="" action="ppaction://media"/>
          </p:cNvPr>
          <p:cNvPicPr>
            <a:picLocks noRot="1" noChangeAspect="1"/>
          </p:cNvPicPr>
          <p:nvPr>
            <a:wavAudioFile r:embed="rId1" name="GEVODaysOfTheWeek 5.wav"/>
          </p:nvPr>
        </p:nvPicPr>
        <p:blipFill>
          <a:blip r:embed="rId6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'll Give You All I Can... by Brandon Christopher Warre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714348" y="3714752"/>
            <a:ext cx="3357586" cy="1643063"/>
          </a:xfrm>
          <a:prstGeom prst="wedgeRoundRectCallout">
            <a:avLst>
              <a:gd name="adj1" fmla="val 78481"/>
              <a:gd name="adj2" fmla="val -123640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Montag</a:t>
            </a:r>
            <a:endParaRPr lang="en-GB" sz="11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Monday</a:t>
            </a:r>
          </a:p>
        </p:txBody>
      </p:sp>
      <p:pic>
        <p:nvPicPr>
          <p:cNvPr id="5" name="GEVODaysOfTheWeek 6.wav">
            <a:hlinkClick r:id="" action="ppaction://media"/>
          </p:cNvPr>
          <p:cNvPicPr>
            <a:picLocks noRot="1" noChangeAspect="1"/>
          </p:cNvPicPr>
          <p:nvPr>
            <a:wavAudioFile r:embed="rId1" name="GEVODaysOfTheWeek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hrough the Looking Glass by caribb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Tuesday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500063" y="785793"/>
            <a:ext cx="3714747" cy="1643081"/>
          </a:xfrm>
          <a:prstGeom prst="wedgeRoundRectCallout">
            <a:avLst>
              <a:gd name="adj1" fmla="val 33453"/>
              <a:gd name="adj2" fmla="val 88893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Dienstag</a:t>
            </a:r>
            <a:endParaRPr lang="en-GB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EVODaysOfTheWeek 7.wav">
            <a:hlinkClick r:id="" action="ppaction://media"/>
          </p:cNvPr>
          <p:cNvPicPr>
            <a:picLocks noRot="1" noChangeAspect="1"/>
          </p:cNvPicPr>
          <p:nvPr>
            <a:wavAudioFile r:embed="rId1" name="GEVODaysOfTheWeek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nd of summer / Fin del verano by Claudio.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60197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Wednesday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357158" y="285728"/>
            <a:ext cx="4214842" cy="1643059"/>
          </a:xfrm>
          <a:prstGeom prst="wedgeRoundRectCallout">
            <a:avLst>
              <a:gd name="adj1" fmla="val 57846"/>
              <a:gd name="adj2" fmla="val 8334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Mittwoch</a:t>
            </a:r>
            <a:endParaRPr lang="en-GB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EVODaysOfTheWeek 8.wav">
            <a:hlinkClick r:id="" action="ppaction://media"/>
          </p:cNvPr>
          <p:cNvPicPr>
            <a:picLocks noRot="1" noChangeAspect="1"/>
          </p:cNvPicPr>
          <p:nvPr>
            <a:wavAudioFile r:embed="rId1" name="GEVODaysOfTheWeek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ngel by Stephie189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Thursday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3643306" y="3500438"/>
            <a:ext cx="5000634" cy="2000250"/>
          </a:xfrm>
          <a:prstGeom prst="wedgeRoundRectCallout">
            <a:avLst>
              <a:gd name="adj1" fmla="val -46449"/>
              <a:gd name="adj2" fmla="val -79343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ja-JP" sz="7200" b="1" dirty="0" err="1" smtClean="0">
                <a:solidFill>
                  <a:schemeClr val="bg2">
                    <a:lumMod val="10000"/>
                  </a:schemeClr>
                </a:solidFill>
              </a:rPr>
              <a:t>Donnerstag</a:t>
            </a:r>
            <a:endParaRPr lang="en-GB" altLang="en-US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EVODaysOfTheWeek 9.wav">
            <a:hlinkClick r:id="" action="ppaction://media"/>
          </p:cNvPr>
          <p:cNvPicPr>
            <a:picLocks noRot="1" noChangeAspect="1"/>
          </p:cNvPicPr>
          <p:nvPr>
            <a:wavAudioFile r:embed="rId1" name="GEVODaysOfTheWeek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109</Words>
  <Application>Microsoft Office PowerPoint</Application>
  <PresentationFormat>On-screen Show (4:3)</PresentationFormat>
  <Paragraphs>27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Time Vocab 2 - Days of the week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</dc:title>
  <dc:creator>nim22</dc:creator>
  <cp:lastModifiedBy>nim22</cp:lastModifiedBy>
  <cp:revision>10</cp:revision>
  <dcterms:created xsi:type="dcterms:W3CDTF">2010-02-15T10:45:52Z</dcterms:created>
  <dcterms:modified xsi:type="dcterms:W3CDTF">2010-06-02T13:50:04Z</dcterms:modified>
</cp:coreProperties>
</file>