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8" r:id="rId20"/>
    <p:sldId id="279" r:id="rId21"/>
    <p:sldId id="281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4" autoAdjust="0"/>
    <p:restoredTop sz="94660"/>
  </p:normalViewPr>
  <p:slideViewPr>
    <p:cSldViewPr>
      <p:cViewPr>
        <p:scale>
          <a:sx n="50" d="100"/>
          <a:sy n="50" d="100"/>
        </p:scale>
        <p:origin x="-127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41937-09B5-4C46-80DC-279D78DF7BBC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95A03-3747-4CE5-8C70-86BF2E7BEB3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audio23.wav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audio" Target="../media/audio22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Handy </a:t>
            </a:r>
            <a:r>
              <a:rPr lang="en-GB" dirty="0" err="1" smtClean="0"/>
              <a:t>Vocab</a:t>
            </a:r>
            <a:r>
              <a:rPr lang="en-GB" dirty="0" smtClean="0"/>
              <a:t> -</a:t>
            </a:r>
            <a:br>
              <a:rPr lang="en-GB" dirty="0" smtClean="0"/>
            </a:br>
            <a:r>
              <a:rPr lang="en-GB" dirty="0" smtClean="0"/>
              <a:t>Positions and Directions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Mrs Mildly-Angry Carrot-Face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214678" y="4429132"/>
            <a:ext cx="5857916" cy="928694"/>
          </a:xfrm>
          <a:prstGeom prst="wedgeRoundRectCallout">
            <a:avLst>
              <a:gd name="adj1" fmla="val 32644"/>
              <a:gd name="adj2" fmla="val -19065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weit entfernt von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far from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71558"/>
            <a:ext cx="3071802" cy="5054579"/>
          </a:xfrm>
          <a:prstGeom prst="rect">
            <a:avLst/>
          </a:prstGeom>
        </p:spPr>
      </p:pic>
      <p:pic>
        <p:nvPicPr>
          <p:cNvPr id="10" name="HandyVocab-DirectionsandPositions_10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0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722820" y="423360"/>
            <a:ext cx="1788304" cy="465631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3716032" y="427316"/>
            <a:ext cx="1783371" cy="464346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357422" y="214290"/>
            <a:ext cx="3286148" cy="1143008"/>
          </a:xfrm>
          <a:prstGeom prst="wedgeRoundRectCallout">
            <a:avLst>
              <a:gd name="adj1" fmla="val 23385"/>
              <a:gd name="adj2" fmla="val 12485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zwischen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between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71558"/>
            <a:ext cx="3071802" cy="5054579"/>
          </a:xfrm>
          <a:prstGeom prst="rect">
            <a:avLst/>
          </a:prstGeom>
        </p:spPr>
      </p:pic>
      <p:pic>
        <p:nvPicPr>
          <p:cNvPr id="14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230" y="1000108"/>
            <a:ext cx="3071802" cy="5054579"/>
          </a:xfrm>
          <a:prstGeom prst="rect">
            <a:avLst/>
          </a:prstGeom>
        </p:spPr>
      </p:pic>
      <p:pic>
        <p:nvPicPr>
          <p:cNvPr id="10" name="HandyVocab-DirectionsandPositions_11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1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15" name="Picture 14" descr="angry rock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0"/>
            <a:ext cx="2729046" cy="449058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opposite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6202" y="1928802"/>
            <a:ext cx="1960178" cy="406718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1406" y="1357298"/>
            <a:ext cx="3929090" cy="1143008"/>
          </a:xfrm>
          <a:prstGeom prst="wedgeRoundRectCallout">
            <a:avLst>
              <a:gd name="adj1" fmla="val 40168"/>
              <a:gd name="adj2" fmla="val 12731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gegenüber</a:t>
            </a:r>
          </a:p>
        </p:txBody>
      </p:sp>
      <p:pic>
        <p:nvPicPr>
          <p:cNvPr id="8" name="HandyVocab-DirectionsandPositions_12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2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714612" y="1571612"/>
            <a:ext cx="3143272" cy="1143008"/>
          </a:xfrm>
          <a:prstGeom prst="wedgeRoundRectCallout">
            <a:avLst>
              <a:gd name="adj1" fmla="val 96057"/>
              <a:gd name="adj2" fmla="val 5796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hoch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up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2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7215214"/>
            <a:ext cx="2750548" cy="4525963"/>
          </a:xfrm>
          <a:prstGeom prst="rect">
            <a:avLst/>
          </a:prstGeom>
        </p:spPr>
      </p:pic>
      <p:pic>
        <p:nvPicPr>
          <p:cNvPr id="10" name="HandyVocab-DirectionsandPositions_13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3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857356" y="142852"/>
            <a:ext cx="3071834" cy="1143008"/>
          </a:xfrm>
          <a:prstGeom prst="wedgeRoundRectCallout">
            <a:avLst>
              <a:gd name="adj1" fmla="val 105769"/>
              <a:gd name="adj2" fmla="val 18024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runter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3071802" y="-5286436"/>
            <a:ext cx="2750548" cy="4525963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down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Vocab-DirectionsandPositions_14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4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335050" y="1406100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335050" y="1406100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357686" y="571480"/>
            <a:ext cx="3357586" cy="1143008"/>
          </a:xfrm>
          <a:prstGeom prst="wedgeRoundRectCallout">
            <a:avLst>
              <a:gd name="adj1" fmla="val -28807"/>
              <a:gd name="adj2" fmla="val 10261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vorwärts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73626" y="1541161"/>
            <a:ext cx="2750548" cy="4525963"/>
          </a:xfr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forwards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HandyVocab-DirectionsandPositions_15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5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357422" y="285728"/>
            <a:ext cx="3500462" cy="1143008"/>
          </a:xfrm>
          <a:prstGeom prst="wedgeRoundRectCallout">
            <a:avLst>
              <a:gd name="adj1" fmla="val 25748"/>
              <a:gd name="adj2" fmla="val 13877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rückwärts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backwards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335050" y="1406100"/>
            <a:ext cx="1269282" cy="2633641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335050" y="1406100"/>
            <a:ext cx="1269282" cy="2633642"/>
          </a:xfrm>
          <a:prstGeom prst="rect">
            <a:avLst/>
          </a:prstGeom>
        </p:spPr>
      </p:pic>
      <p:pic>
        <p:nvPicPr>
          <p:cNvPr id="15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73626" y="1541161"/>
            <a:ext cx="2750548" cy="4525963"/>
          </a:xfrm>
        </p:spPr>
      </p:pic>
      <p:pic>
        <p:nvPicPr>
          <p:cNvPr id="8" name="HandyVocab-DirectionsandPositions_16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6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north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304200">
            <a:off x="4557275" y="2366938"/>
            <a:ext cx="954107" cy="2978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18615544">
            <a:off x="3150295" y="2342306"/>
            <a:ext cx="954107" cy="3571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</a:t>
            </a:r>
            <a:endParaRPr lang="en-GB" sz="5000" dirty="0">
              <a:ln w="17780" cmpd="sng">
                <a:noFill/>
                <a:prstDash val="solid"/>
                <a:miter lim="800000"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 rot="18452710">
            <a:off x="4262457" y="820550"/>
            <a:ext cx="954107" cy="285752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GB" sz="5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N</a:t>
            </a:r>
            <a:endParaRPr lang="en-GB" sz="5000" b="1" cap="all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8276548">
            <a:off x="3163553" y="1003575"/>
            <a:ext cx="432949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 rot="7468162">
            <a:off x="4107209" y="1423850"/>
            <a:ext cx="637792" cy="2291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nut 19"/>
          <p:cNvSpPr/>
          <p:nvPr/>
        </p:nvSpPr>
        <p:spPr>
          <a:xfrm>
            <a:off x="2857488" y="500042"/>
            <a:ext cx="2857520" cy="2714644"/>
          </a:xfrm>
          <a:prstGeom prst="donut">
            <a:avLst>
              <a:gd name="adj" fmla="val 309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49120">
            <a:off x="2033352" y="667545"/>
            <a:ext cx="2750548" cy="4525963"/>
          </a:xfrm>
        </p:spPr>
      </p:pic>
      <p:sp>
        <p:nvSpPr>
          <p:cNvPr id="5" name="Rounded Rectangular Callout 4"/>
          <p:cNvSpPr/>
          <p:nvPr/>
        </p:nvSpPr>
        <p:spPr>
          <a:xfrm>
            <a:off x="4000496" y="3857628"/>
            <a:ext cx="4714876" cy="1143008"/>
          </a:xfrm>
          <a:prstGeom prst="wedgeRoundRectCallout">
            <a:avLst>
              <a:gd name="adj1" fmla="val 37988"/>
              <a:gd name="adj2" fmla="val -13607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nach Norden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HandyVocab-DirectionsandPositions_17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7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500430" y="4572008"/>
            <a:ext cx="4071966" cy="1143008"/>
          </a:xfrm>
          <a:prstGeom prst="wedgeRoundRectCallout">
            <a:avLst>
              <a:gd name="adj1" fmla="val 65119"/>
              <a:gd name="adj2" fmla="val -19938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nach Osten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east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304200">
            <a:off x="4557275" y="2366938"/>
            <a:ext cx="954107" cy="2978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18615544">
            <a:off x="3150295" y="2342306"/>
            <a:ext cx="954107" cy="3571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</a:t>
            </a:r>
            <a:endParaRPr lang="en-GB" sz="5000" dirty="0">
              <a:ln w="17780" cmpd="sng">
                <a:noFill/>
                <a:prstDash val="solid"/>
                <a:miter lim="800000"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 rot="18452710">
            <a:off x="4262457" y="820550"/>
            <a:ext cx="954107" cy="285752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GB" sz="5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N</a:t>
            </a:r>
            <a:endParaRPr lang="en-GB" sz="5000" b="1" cap="all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8276548">
            <a:off x="3163553" y="1003575"/>
            <a:ext cx="432949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 rot="13575338">
            <a:off x="4199197" y="1909511"/>
            <a:ext cx="637792" cy="2291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nut 19"/>
          <p:cNvSpPr/>
          <p:nvPr/>
        </p:nvSpPr>
        <p:spPr>
          <a:xfrm>
            <a:off x="2857488" y="500042"/>
            <a:ext cx="2857520" cy="2714644"/>
          </a:xfrm>
          <a:prstGeom prst="donut">
            <a:avLst>
              <a:gd name="adj" fmla="val 309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395521">
            <a:off x="3062762" y="68271"/>
            <a:ext cx="2750548" cy="4525963"/>
          </a:xfrm>
        </p:spPr>
      </p:pic>
      <p:pic>
        <p:nvPicPr>
          <p:cNvPr id="14" name="HandyVocab-DirectionsandPositions_18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8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4143380"/>
            <a:ext cx="4357718" cy="1143008"/>
          </a:xfrm>
          <a:prstGeom prst="wedgeRoundRectCallout">
            <a:avLst>
              <a:gd name="adj1" fmla="val 91232"/>
              <a:gd name="adj2" fmla="val -14771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nach Süden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south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304200">
            <a:off x="4557275" y="2366938"/>
            <a:ext cx="954107" cy="2978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18615544">
            <a:off x="3150295" y="2342306"/>
            <a:ext cx="954107" cy="3571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</a:t>
            </a:r>
            <a:endParaRPr lang="en-GB" sz="5000" dirty="0">
              <a:ln w="17780" cmpd="sng">
                <a:noFill/>
                <a:prstDash val="solid"/>
                <a:miter lim="800000"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 rot="18452710">
            <a:off x="4262457" y="820550"/>
            <a:ext cx="954107" cy="285752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GB" sz="5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N</a:t>
            </a:r>
            <a:endParaRPr lang="en-GB" sz="5000" b="1" cap="all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8276548">
            <a:off x="3163553" y="1003575"/>
            <a:ext cx="432949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 rot="18422952">
            <a:off x="3727220" y="1933014"/>
            <a:ext cx="637792" cy="2291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nut 19"/>
          <p:cNvSpPr/>
          <p:nvPr/>
        </p:nvSpPr>
        <p:spPr>
          <a:xfrm>
            <a:off x="2857488" y="500042"/>
            <a:ext cx="2857520" cy="2714644"/>
          </a:xfrm>
          <a:prstGeom prst="donut">
            <a:avLst>
              <a:gd name="adj" fmla="val 309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505866">
            <a:off x="3127223" y="-334389"/>
            <a:ext cx="2750548" cy="4525963"/>
          </a:xfrm>
        </p:spPr>
      </p:pic>
      <p:pic>
        <p:nvPicPr>
          <p:cNvPr id="14" name="HandyVocab-DirectionsandPositions_19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19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571800" y="-2571792"/>
            <a:ext cx="11715800" cy="9429792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014547" y="842956"/>
            <a:ext cx="3757621" cy="7786708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014545" y="842950"/>
            <a:ext cx="3757623" cy="7786713"/>
          </a:xfrm>
          <a:prstGeom prst="rect">
            <a:avLst/>
          </a:prstGeom>
        </p:spPr>
      </p:pic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-9893119"/>
            <a:ext cx="10180100" cy="16751119"/>
          </a:xfrm>
        </p:spPr>
      </p:pic>
      <p:sp>
        <p:nvSpPr>
          <p:cNvPr id="5" name="Rounded Rectangular Callout 4"/>
          <p:cNvSpPr/>
          <p:nvPr/>
        </p:nvSpPr>
        <p:spPr>
          <a:xfrm>
            <a:off x="2357422" y="1285860"/>
            <a:ext cx="6429420" cy="2428892"/>
          </a:xfrm>
          <a:prstGeom prst="wedgeRoundRectCallout">
            <a:avLst>
              <a:gd name="adj1" fmla="val -31673"/>
              <a:gd name="adj2" fmla="val 7247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</a:rPr>
              <a:t>Hello, I’m Mrs Mildly-Angry Carrot-Face. Today we are going to talk about positions and directions.</a:t>
            </a:r>
            <a:endParaRPr lang="en-GB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HandyVocab-DirectionsandPositions_2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7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west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304200">
            <a:off x="4557275" y="2366938"/>
            <a:ext cx="954107" cy="2978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18615544">
            <a:off x="3150295" y="2342306"/>
            <a:ext cx="954107" cy="3571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GB" sz="5000" b="1" dirty="0">
                <a:ln w="17780" cmpd="sng">
                  <a:noFill/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</a:t>
            </a:r>
            <a:endParaRPr lang="en-GB" sz="5000" dirty="0">
              <a:ln w="17780" cmpd="sng">
                <a:noFill/>
                <a:prstDash val="solid"/>
                <a:miter lim="800000"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 rot="18452710">
            <a:off x="4262457" y="820550"/>
            <a:ext cx="954107" cy="285752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GB" sz="5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N</a:t>
            </a:r>
            <a:endParaRPr lang="en-GB" sz="5000" b="1" cap="all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8276548">
            <a:off x="3163553" y="1003575"/>
            <a:ext cx="432949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5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</a:t>
            </a:r>
            <a:endParaRPr lang="en-GB" sz="5000" b="1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 rot="2248771">
            <a:off x="3790079" y="1599121"/>
            <a:ext cx="637792" cy="2291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nut 19"/>
          <p:cNvSpPr/>
          <p:nvPr/>
        </p:nvSpPr>
        <p:spPr>
          <a:xfrm>
            <a:off x="2857488" y="500042"/>
            <a:ext cx="2857520" cy="2714644"/>
          </a:xfrm>
          <a:prstGeom prst="donut">
            <a:avLst>
              <a:gd name="adj" fmla="val 309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889827">
            <a:off x="3526567" y="333450"/>
            <a:ext cx="2750548" cy="4525963"/>
          </a:xfrm>
        </p:spPr>
      </p:pic>
      <p:sp>
        <p:nvSpPr>
          <p:cNvPr id="5" name="Rounded Rectangular Callout 4"/>
          <p:cNvSpPr/>
          <p:nvPr/>
        </p:nvSpPr>
        <p:spPr>
          <a:xfrm>
            <a:off x="4714876" y="214290"/>
            <a:ext cx="4429124" cy="1143008"/>
          </a:xfrm>
          <a:prstGeom prst="wedgeRoundRectCallout">
            <a:avLst>
              <a:gd name="adj1" fmla="val 19382"/>
              <a:gd name="adj2" fmla="val 14024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nach Westen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HandyVocab-DirectionsandPositions_20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20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rcRect l="8333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1500174"/>
            <a:ext cx="1269282" cy="263364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142976" y="785794"/>
            <a:ext cx="5643602" cy="1285884"/>
          </a:xfrm>
          <a:prstGeom prst="wedgeRoundRectCallout">
            <a:avLst>
              <a:gd name="adj1" fmla="val 68799"/>
              <a:gd name="adj2" fmla="val 9265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</a:rPr>
              <a:t>My favourite direction is North East.</a:t>
            </a:r>
            <a:endParaRPr lang="en-GB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HandyVocab-DirectionsandPositions_21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2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ngry psychologist room2.bmp"/>
          <p:cNvPicPr>
            <a:picLocks noChangeAspect="1"/>
          </p:cNvPicPr>
          <p:nvPr/>
        </p:nvPicPr>
        <p:blipFill>
          <a:blip r:embed="rId4" cstate="print"/>
          <a:srcRect l="8333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2238580" y="1658943"/>
            <a:ext cx="1500200" cy="2468545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1743275" y="2658696"/>
            <a:ext cx="1643063" cy="2703622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42844" y="-1661078"/>
            <a:ext cx="914397" cy="150461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289721" y="3292083"/>
            <a:ext cx="1716866" cy="3562336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280157" y="3292083"/>
            <a:ext cx="1716866" cy="3562336"/>
          </a:xfrm>
          <a:prstGeom prst="rect">
            <a:avLst/>
          </a:prstGeom>
        </p:spPr>
      </p:pic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under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572132" y="1214422"/>
            <a:ext cx="2643206" cy="1143008"/>
          </a:xfrm>
          <a:prstGeom prst="wedgeRoundRectCallout">
            <a:avLst>
              <a:gd name="adj1" fmla="val -104721"/>
              <a:gd name="adj2" fmla="val 24507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unter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HandyVocab-DirectionsandPositions_3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3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3208719" y="-1067989"/>
            <a:ext cx="1716866" cy="3562336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3208719" y="-1067989"/>
            <a:ext cx="1716866" cy="356233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143636" y="1285860"/>
            <a:ext cx="2643206" cy="1143008"/>
          </a:xfrm>
          <a:prstGeom prst="wedgeRoundRectCallout">
            <a:avLst>
              <a:gd name="adj1" fmla="val -106473"/>
              <a:gd name="adj2" fmla="val -6378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auf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  <a:prstGeom prst="rect">
            <a:avLst/>
          </a:prstGeom>
        </p:spPr>
      </p:pic>
      <p:pic>
        <p:nvPicPr>
          <p:cNvPr id="10" name="HandyVocab-DirectionsandPositions_4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4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77193">
            <a:off x="926308" y="1981165"/>
            <a:ext cx="1716866" cy="3562336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14722">
            <a:off x="928662" y="1981178"/>
            <a:ext cx="1716866" cy="356233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572132" y="1214422"/>
            <a:ext cx="2643206" cy="1143008"/>
          </a:xfrm>
          <a:prstGeom prst="wedgeRoundRectCallout">
            <a:avLst>
              <a:gd name="adj1" fmla="val -164276"/>
              <a:gd name="adj2" fmla="val 14178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links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left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  <a:prstGeom prst="rect">
            <a:avLst/>
          </a:prstGeom>
        </p:spPr>
      </p:pic>
      <p:pic>
        <p:nvPicPr>
          <p:cNvPr id="10" name="HandyVocab-DirectionsandPositions_5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5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41427">
            <a:off x="5857884" y="2000240"/>
            <a:ext cx="1716866" cy="3562336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62072">
            <a:off x="5857884" y="2000240"/>
            <a:ext cx="1716866" cy="356233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0034" y="1071546"/>
            <a:ext cx="2643206" cy="1143008"/>
          </a:xfrm>
          <a:prstGeom prst="wedgeRoundRectCallout">
            <a:avLst>
              <a:gd name="adj1" fmla="val 167217"/>
              <a:gd name="adj2" fmla="val 16203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rechts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right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  <a:prstGeom prst="rect">
            <a:avLst/>
          </a:prstGeom>
        </p:spPr>
      </p:pic>
      <p:pic>
        <p:nvPicPr>
          <p:cNvPr id="10" name="HandyVocab-DirectionsandPositions_6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6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86182" y="1857364"/>
            <a:ext cx="1716866" cy="3562336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86182" y="1857364"/>
            <a:ext cx="1716866" cy="356233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143504" y="285728"/>
            <a:ext cx="2643206" cy="1143008"/>
          </a:xfrm>
          <a:prstGeom prst="wedgeRoundRectCallout">
            <a:avLst>
              <a:gd name="adj1" fmla="val -59617"/>
              <a:gd name="adj2" fmla="val 13570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hinter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behind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Content Placeholder 4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  <a:prstGeom prst="rect">
            <a:avLst/>
          </a:prstGeom>
        </p:spPr>
      </p:pic>
      <p:pic>
        <p:nvPicPr>
          <p:cNvPr id="10" name="HandyVocab-DirectionsandPositions_7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7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in front of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Content Placeholder 4" descr="angry rock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000108"/>
            <a:ext cx="2750548" cy="4525963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989538"/>
            <a:ext cx="1859742" cy="3858790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999102"/>
            <a:ext cx="1859742" cy="385879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143636" y="1285860"/>
            <a:ext cx="2643206" cy="1143008"/>
          </a:xfrm>
          <a:prstGeom prst="wedgeRoundRectCallout">
            <a:avLst>
              <a:gd name="adj1" fmla="val -102970"/>
              <a:gd name="adj2" fmla="val 13975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vor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HandyVocab-DirectionsandPositions_8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1769406"/>
            <a:ext cx="2000264" cy="4150360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1785926"/>
            <a:ext cx="1992302" cy="413384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929190" y="1643050"/>
            <a:ext cx="3500462" cy="1714512"/>
          </a:xfrm>
          <a:prstGeom prst="wedgeRoundRectCallout">
            <a:avLst>
              <a:gd name="adj1" fmla="val -72261"/>
              <a:gd name="adj2" fmla="val 5930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in der Nähe von</a:t>
            </a:r>
          </a:p>
        </p:txBody>
      </p:sp>
      <p:pic>
        <p:nvPicPr>
          <p:cNvPr id="10" name="Content Placeholder 4" descr="angry rocket.bmp"/>
          <p:cNvPicPr>
            <a:picLocks noGrp="1" noChangeAspect="1"/>
          </p:cNvPicPr>
          <p:nvPr>
            <p:ph idx="1"/>
          </p:nvPr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71558"/>
            <a:ext cx="3071802" cy="5054579"/>
          </a:xfrm>
        </p:spPr>
      </p:pic>
      <p:sp>
        <p:nvSpPr>
          <p:cNvPr id="7" name="Round Diagonal Corner Rectangle 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close to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HandyVocab-DirectionsandPositions_9.wav">
            <a:hlinkClick r:id="" action="ppaction://media"/>
          </p:cNvPr>
          <p:cNvPicPr>
            <a:picLocks noRot="1" noChangeAspect="1"/>
          </p:cNvPicPr>
          <p:nvPr>
            <a:wavAudioFile r:embed="rId1" name="HandyVocab-DirectionsandPositions_9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101</Words>
  <Application>Microsoft Office PowerPoint</Application>
  <PresentationFormat>On-screen Show (4:3)</PresentationFormat>
  <Paragraphs>57</Paragraphs>
  <Slides>22</Slides>
  <Notes>0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Handy Vocab - Positions and Directions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ntb25</dc:creator>
  <cp:lastModifiedBy>David Wilson</cp:lastModifiedBy>
  <cp:revision>35</cp:revision>
  <dcterms:created xsi:type="dcterms:W3CDTF">2010-05-07T13:22:56Z</dcterms:created>
  <dcterms:modified xsi:type="dcterms:W3CDTF">2010-06-18T11:44:21Z</dcterms:modified>
</cp:coreProperties>
</file>