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4" r:id="rId5"/>
    <p:sldId id="270" r:id="rId6"/>
    <p:sldId id="268" r:id="rId7"/>
    <p:sldId id="260" r:id="rId8"/>
    <p:sldId id="261" r:id="rId9"/>
    <p:sldId id="279" r:id="rId10"/>
    <p:sldId id="280" r:id="rId11"/>
    <p:sldId id="281" r:id="rId12"/>
    <p:sldId id="278" r:id="rId13"/>
    <p:sldId id="262" r:id="rId14"/>
    <p:sldId id="264" r:id="rId15"/>
    <p:sldId id="276" r:id="rId16"/>
    <p:sldId id="277" r:id="rId17"/>
    <p:sldId id="275" r:id="rId18"/>
    <p:sldId id="27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48" d="100"/>
          <a:sy n="48" d="100"/>
        </p:scale>
        <p:origin x="-1332" y="-10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BF454-318D-4AEE-BD1E-DAFCBCC175B4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audio" Target="../media/audio19.wav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audio" Target="../media/audio18.wav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24" Type="http://schemas.openxmlformats.org/officeDocument/2006/relationships/image" Target="../media/image47.png"/><Relationship Id="rId5" Type="http://schemas.openxmlformats.org/officeDocument/2006/relationships/image" Target="../media/image3.png"/><Relationship Id="rId15" Type="http://schemas.openxmlformats.org/officeDocument/2006/relationships/image" Target="../media/image38.png"/><Relationship Id="rId23" Type="http://schemas.openxmlformats.org/officeDocument/2006/relationships/image" Target="../media/image46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6.jpeg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7.png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Shapes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2114568"/>
          </a:xfrm>
        </p:spPr>
        <p:txBody>
          <a:bodyPr>
            <a:normAutofit/>
          </a:bodyPr>
          <a:lstStyle/>
          <a:p>
            <a:r>
              <a:rPr lang="en-GB" sz="4400" dirty="0" smtClean="0"/>
              <a:t>with the Wandering Spanish Omelette</a:t>
            </a:r>
          </a:p>
          <a:p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llection of Heart Shaped Rocks on Pink by Pink Sherbet Photograph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heart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500562" y="500042"/>
            <a:ext cx="3714776" cy="1214470"/>
          </a:xfrm>
          <a:prstGeom prst="wedgeRoundRectCallout">
            <a:avLst>
              <a:gd name="adj1" fmla="val -33381"/>
              <a:gd name="adj2" fmla="val 16267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Herz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Vocab - Shapes 10.wav">
            <a:hlinkClick r:id="" action="ppaction://media"/>
          </p:cNvPr>
          <p:cNvPicPr>
            <a:picLocks noRot="1" noChangeAspect="1"/>
          </p:cNvPicPr>
          <p:nvPr>
            <a:wavAudioFile r:embed="rId1" name="HandyVocab - Shapes 10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Where Cupid Left His Bow and Arrow in San Francisco California USA by Wonderlan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arrow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786314" y="857232"/>
            <a:ext cx="3214710" cy="1214470"/>
          </a:xfrm>
          <a:prstGeom prst="wedgeRoundRectCallout">
            <a:avLst>
              <a:gd name="adj1" fmla="val -38197"/>
              <a:gd name="adj2" fmla="val 15776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Pfeil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Vocab - Shapes 11.wav">
            <a:hlinkClick r:id="" action="ppaction://media"/>
          </p:cNvPr>
          <p:cNvPicPr>
            <a:picLocks noRot="1" noChangeAspect="1"/>
          </p:cNvPicPr>
          <p:nvPr>
            <a:wavAudioFile r:embed="rId1" name="HandyVocab - Shapes 11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two crosses. seperated by Darwin Bell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5980179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cross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500562" y="500042"/>
            <a:ext cx="4000528" cy="1214470"/>
          </a:xfrm>
          <a:prstGeom prst="wedgeRoundRectCallout">
            <a:avLst>
              <a:gd name="adj1" fmla="val -38197"/>
              <a:gd name="adj2" fmla="val 15776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Kreuz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Vocab - Shapes 12.wav">
            <a:hlinkClick r:id="" action="ppaction://media"/>
          </p:cNvPr>
          <p:cNvPicPr>
            <a:picLocks noRot="1" noChangeAspect="1"/>
          </p:cNvPicPr>
          <p:nvPr>
            <a:wavAudioFile r:embed="rId1" name="HandyVocab - Shapes 12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ines by LaPrimaDonn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5907025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line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428728" y="2643182"/>
            <a:ext cx="4071966" cy="1428760"/>
          </a:xfrm>
          <a:prstGeom prst="wedgeRoundRectCallout">
            <a:avLst>
              <a:gd name="adj1" fmla="val 72892"/>
              <a:gd name="adj2" fmla="val -15117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Linie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Vocab - Shapes 13.wav">
            <a:hlinkClick r:id="" action="ppaction://media"/>
          </p:cNvPr>
          <p:cNvPicPr>
            <a:picLocks noRot="1" noChangeAspect="1"/>
          </p:cNvPicPr>
          <p:nvPr>
            <a:wavAudioFile r:embed="rId1" name="HandyVocab - Shapes 13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urve 80 by 96dpi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214290"/>
            <a:ext cx="4143375" cy="334327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curve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angryghostcloud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0625" y="207166"/>
            <a:ext cx="4143375" cy="33432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00034" y="3429000"/>
            <a:ext cx="3786214" cy="1214470"/>
          </a:xfrm>
          <a:prstGeom prst="wedgeRoundRectCallout">
            <a:avLst>
              <a:gd name="adj1" fmla="val 92642"/>
              <a:gd name="adj2" fmla="val -14415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Kurve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8" name="HandyVocab - Shapes 14.wav">
            <a:hlinkClick r:id="" action="ppaction://media"/>
          </p:cNvPr>
          <p:cNvPicPr>
            <a:picLocks noRot="1" noChangeAspect="1"/>
          </p:cNvPicPr>
          <p:nvPr>
            <a:wavAudioFile r:embed="rId1" name="HandyVocab - Shapes 1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entagon tilt shift by michael baird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pentagon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57158" y="285728"/>
            <a:ext cx="4857784" cy="1357322"/>
          </a:xfrm>
          <a:prstGeom prst="wedgeRoundRectCallout">
            <a:avLst>
              <a:gd name="adj1" fmla="val 46975"/>
              <a:gd name="adj2" fmla="val 13361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de-DE" sz="6000" b="1" dirty="0" smtClean="0">
                <a:solidFill>
                  <a:schemeClr val="tx1"/>
                </a:solidFill>
              </a:rPr>
              <a:t>Fünfeck</a:t>
            </a:r>
            <a:endParaRPr lang="de-DE" sz="6000" b="1" dirty="0">
              <a:solidFill>
                <a:schemeClr val="tx1"/>
              </a:solidFill>
            </a:endParaRPr>
          </a:p>
        </p:txBody>
      </p:sp>
      <p:pic>
        <p:nvPicPr>
          <p:cNvPr id="5" name="HandyVocab - Shapes 15.wav">
            <a:hlinkClick r:id="" action="ppaction://media"/>
          </p:cNvPr>
          <p:cNvPicPr>
            <a:picLocks noRot="1" noChangeAspect="1"/>
          </p:cNvPicPr>
          <p:nvPr>
            <a:wavAudioFile r:embed="rId1" name="HandyVocab - Shapes 15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green walls of BART (Bay Area Rapid Transit, that is) by Darwin Bell."/>
          <p:cNvPicPr>
            <a:picLocks noChangeAspect="1" noChangeArrowheads="1"/>
          </p:cNvPicPr>
          <p:nvPr/>
        </p:nvPicPr>
        <p:blipFill>
          <a:blip r:embed="rId3" cstate="print"/>
          <a:srcRect b="530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…and the hexagon.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428728" y="642918"/>
            <a:ext cx="4500594" cy="1928826"/>
          </a:xfrm>
          <a:prstGeom prst="wedgeRoundRectCallout">
            <a:avLst>
              <a:gd name="adj1" fmla="val 58183"/>
              <a:gd name="adj2" fmla="val 14695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…und das </a:t>
            </a:r>
            <a:r>
              <a:rPr lang="en-GB" sz="6000" b="1" dirty="0" err="1" smtClean="0">
                <a:solidFill>
                  <a:schemeClr val="tx1"/>
                </a:solidFill>
              </a:rPr>
              <a:t>Sechseck</a:t>
            </a:r>
            <a:r>
              <a:rPr lang="en-GB" sz="6000" b="1" dirty="0" smtClean="0">
                <a:solidFill>
                  <a:schemeClr val="tx1"/>
                </a:solidFill>
              </a:rPr>
              <a:t>.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Vocab - Shapes 16.wav">
            <a:hlinkClick r:id="" action="ppaction://media"/>
          </p:cNvPr>
          <p:cNvPicPr>
            <a:picLocks noRot="1" noChangeAspect="1"/>
          </p:cNvPicPr>
          <p:nvPr>
            <a:wavAudioFile r:embed="rId1" name="HandyVocab - Shapes 16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hapes &amp; colours by »dolfi«."/>
          <p:cNvPicPr>
            <a:picLocks noChangeAspect="1" noChangeArrowheads="1"/>
          </p:cNvPicPr>
          <p:nvPr/>
        </p:nvPicPr>
        <p:blipFill>
          <a:blip r:embed="rId3" cstate="print"/>
          <a:srcRect b="25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0530" y="2384829"/>
            <a:ext cx="4643470" cy="4473171"/>
          </a:xfrm>
          <a:prstGeom prst="rect">
            <a:avLst/>
          </a:prstGeom>
        </p:spPr>
      </p:pic>
      <p:pic>
        <p:nvPicPr>
          <p:cNvPr id="4" name="Picture 3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0530" y="2384829"/>
            <a:ext cx="4643470" cy="447317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786050" y="500042"/>
            <a:ext cx="5857916" cy="1285884"/>
          </a:xfrm>
          <a:prstGeom prst="wedgeRoundRectCallout">
            <a:avLst>
              <a:gd name="adj1" fmla="val 18289"/>
              <a:gd name="adj2" fmla="val 18146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Don’t be a square. Be a circle. It’s better.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HandyVocab - Shapes 17.wav">
            <a:hlinkClick r:id="" action="ppaction://media"/>
          </p:cNvPr>
          <p:cNvPicPr>
            <a:picLocks noRot="1" noChangeAspect="1"/>
          </p:cNvPicPr>
          <p:nvPr>
            <a:wavAudioFile r:embed="rId1" name="HandyVocab - Shapes 1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6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Shapes  (IMG_6444) by Schristia."/>
          <p:cNvPicPr>
            <a:picLocks noChangeAspect="1" noChangeArrowheads="1"/>
          </p:cNvPicPr>
          <p:nvPr/>
        </p:nvPicPr>
        <p:blipFill>
          <a:blip r:embed="rId4" cstate="print"/>
          <a:srcRect b="648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0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hapes &amp; colours by »dolfi«."/>
          <p:cNvPicPr>
            <a:picLocks noChangeAspect="1" noChangeArrowheads="1"/>
          </p:cNvPicPr>
          <p:nvPr/>
        </p:nvPicPr>
        <p:blipFill>
          <a:blip r:embed="rId3" cstate="print"/>
          <a:srcRect b="25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0530" y="2384829"/>
            <a:ext cx="4643470" cy="4473171"/>
          </a:xfrm>
          <a:prstGeom prst="rect">
            <a:avLst/>
          </a:prstGeom>
        </p:spPr>
      </p:pic>
      <p:pic>
        <p:nvPicPr>
          <p:cNvPr id="4" name="Picture 3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0530" y="2384829"/>
            <a:ext cx="4643470" cy="447317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85720" y="357166"/>
            <a:ext cx="6429420" cy="1857388"/>
          </a:xfrm>
          <a:prstGeom prst="wedgeRoundRectCallout">
            <a:avLst>
              <a:gd name="adj1" fmla="val 30657"/>
              <a:gd name="adj2" fmla="val 13361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Hello. I am the Wandering Spanish Omelette, and I really love…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HandyVocab - Shapes 2.wav">
            <a:hlinkClick r:id="" action="ppaction://media"/>
          </p:cNvPr>
          <p:cNvPicPr>
            <a:picLocks noRot="1" noChangeAspect="1"/>
          </p:cNvPicPr>
          <p:nvPr>
            <a:wavAudioFile r:embed="rId1" name="HandyVocab - Shapes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8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hapes  (IMG_6444) by Schristia."/>
          <p:cNvPicPr>
            <a:picLocks noChangeAspect="1" noChangeArrowheads="1"/>
          </p:cNvPicPr>
          <p:nvPr/>
        </p:nvPicPr>
        <p:blipFill>
          <a:blip r:embed="rId3" cstate="print"/>
          <a:srcRect b="648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Shapes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286248" y="785794"/>
            <a:ext cx="4071966" cy="1500198"/>
          </a:xfrm>
          <a:prstGeom prst="wedgeRoundRectCallout">
            <a:avLst>
              <a:gd name="adj1" fmla="val -153051"/>
              <a:gd name="adj2" fmla="val -14117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Formen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Vocab - Shapes 3.wav">
            <a:hlinkClick r:id="" action="ppaction://media"/>
          </p:cNvPr>
          <p:cNvPicPr>
            <a:picLocks noRot="1" noChangeAspect="1"/>
          </p:cNvPicPr>
          <p:nvPr>
            <a:wavAudioFile r:embed="rId1" name="HandyVocab - Shapes 3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hapes &amp; colours by »dolfi«."/>
          <p:cNvPicPr>
            <a:picLocks noChangeAspect="1" noChangeArrowheads="1"/>
          </p:cNvPicPr>
          <p:nvPr/>
        </p:nvPicPr>
        <p:blipFill>
          <a:blip r:embed="rId3" cstate="print"/>
          <a:srcRect b="25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0530" y="2384829"/>
            <a:ext cx="4643470" cy="4473171"/>
          </a:xfrm>
          <a:prstGeom prst="rect">
            <a:avLst/>
          </a:prstGeom>
        </p:spPr>
      </p:pic>
      <p:pic>
        <p:nvPicPr>
          <p:cNvPr id="4" name="Picture 3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0530" y="2384829"/>
            <a:ext cx="4643470" cy="447317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857224" y="714356"/>
            <a:ext cx="4857784" cy="1357322"/>
          </a:xfrm>
          <a:prstGeom prst="wedgeRoundRectCallout">
            <a:avLst>
              <a:gd name="adj1" fmla="val 39660"/>
              <a:gd name="adj2" fmla="val 21123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…especially…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HandyVocab - Shapes 4.wav">
            <a:hlinkClick r:id="" action="ppaction://media"/>
          </p:cNvPr>
          <p:cNvPicPr>
            <a:picLocks noRot="1" noChangeAspect="1"/>
          </p:cNvPicPr>
          <p:nvPr>
            <a:wavAudioFile r:embed="rId1" name="HandyVocab - Shapes 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Webtreats Urban Circles - Tileable Photoshop Grunge Patterns 1 by webtreats."/>
          <p:cNvPicPr>
            <a:picLocks noChangeAspect="1" noChangeArrowheads="1"/>
          </p:cNvPicPr>
          <p:nvPr/>
        </p:nvPicPr>
        <p:blipFill>
          <a:blip r:embed="rId3" cstate="print"/>
          <a:srcRect r="25000"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circle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1000108"/>
            <a:ext cx="4643470" cy="4473171"/>
          </a:xfrm>
          <a:prstGeom prst="rect">
            <a:avLst/>
          </a:prstGeom>
        </p:spPr>
      </p:pic>
      <p:pic>
        <p:nvPicPr>
          <p:cNvPr id="8" name="Picture 7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1000108"/>
            <a:ext cx="4643470" cy="4473171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5643540" y="214290"/>
            <a:ext cx="3143302" cy="1214446"/>
          </a:xfrm>
          <a:prstGeom prst="wedgeRoundRectCallout">
            <a:avLst>
              <a:gd name="adj1" fmla="val -49030"/>
              <a:gd name="adj2" fmla="val 16277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Kreis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10" name="HandyVocab - Shapes 5.wav">
            <a:hlinkClick r:id="" action="ppaction://media"/>
          </p:cNvPr>
          <p:cNvPicPr>
            <a:picLocks noRot="1" noChangeAspect="1"/>
          </p:cNvPicPr>
          <p:nvPr>
            <a:wavAudioFile r:embed="rId1" name="HandyVocab - Shapes 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orms&amp;Shapes by Peter Skwiot Smith."/>
          <p:cNvPicPr>
            <a:picLocks noChangeAspect="1" noChangeArrowheads="1"/>
          </p:cNvPicPr>
          <p:nvPr/>
        </p:nvPicPr>
        <p:blipFill>
          <a:blip r:embed="rId3" cstate="print"/>
          <a:srcRect b="25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square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90862" y="1921678"/>
            <a:ext cx="2962275" cy="2702709"/>
          </a:xfrm>
          <a:prstGeom prst="rect">
            <a:avLst/>
          </a:prstGeom>
        </p:spPr>
      </p:pic>
      <p:pic>
        <p:nvPicPr>
          <p:cNvPr id="7" name="Picture 6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1802" y="1928802"/>
            <a:ext cx="2962275" cy="2702709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57158" y="428604"/>
            <a:ext cx="4214842" cy="1428760"/>
          </a:xfrm>
          <a:prstGeom prst="wedgeRoundRectCallout">
            <a:avLst>
              <a:gd name="adj1" fmla="val 33487"/>
              <a:gd name="adj2" fmla="val 7794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Quadrat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8" name="HandyVocab - Shapes 6.wav">
            <a:hlinkClick r:id="" action="ppaction://media"/>
          </p:cNvPr>
          <p:cNvPicPr>
            <a:picLocks noRot="1" noChangeAspect="1"/>
          </p:cNvPicPr>
          <p:nvPr>
            <a:wavAudioFile r:embed="rId1" name="HandyVocab - Shapes 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Peekin' Shapes by Orin Zebest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triangle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143240" y="357166"/>
            <a:ext cx="4500594" cy="1214470"/>
          </a:xfrm>
          <a:prstGeom prst="wedgeRoundRectCallout">
            <a:avLst>
              <a:gd name="adj1" fmla="val -47378"/>
              <a:gd name="adj2" fmla="val 14823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Dreieck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5852" y="492918"/>
            <a:ext cx="2543175" cy="5276850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500042"/>
            <a:ext cx="2543175" cy="5276850"/>
          </a:xfrm>
          <a:prstGeom prst="rect">
            <a:avLst/>
          </a:prstGeom>
        </p:spPr>
      </p:pic>
      <p:pic>
        <p:nvPicPr>
          <p:cNvPr id="7" name="HandyVocab - Shapes 7.wav">
            <a:hlinkClick r:id="" action="ppaction://media"/>
          </p:cNvPr>
          <p:cNvPicPr>
            <a:picLocks noRot="1" noChangeAspect="1"/>
          </p:cNvPicPr>
          <p:nvPr>
            <a:wavAudioFile r:embed="rId1" name="HandyVocab - Shapes 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rectangle by OiMax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899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rectangle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toasterb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7686" y="2857496"/>
            <a:ext cx="4486275" cy="298132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857224" y="642918"/>
            <a:ext cx="4857784" cy="1500198"/>
          </a:xfrm>
          <a:prstGeom prst="wedgeRoundRectCallout">
            <a:avLst>
              <a:gd name="adj1" fmla="val 38864"/>
              <a:gd name="adj2" fmla="val 8146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Rechteck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8" name="HandyVocab - Shapes 8.wav">
            <a:hlinkClick r:id="" action="ppaction://media"/>
          </p:cNvPr>
          <p:cNvPicPr>
            <a:picLocks noRot="1" noChangeAspect="1"/>
          </p:cNvPicPr>
          <p:nvPr>
            <a:wavAudioFile r:embed="rId1" name="HandyVocab - Shapes 8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7686" y="2857496"/>
            <a:ext cx="4486275" cy="2981325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ugar Cookies Star Shaped 12-16-09 -- Pictures_0268jpg by stevendepol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089905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star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500562" y="500042"/>
            <a:ext cx="4143404" cy="1214470"/>
          </a:xfrm>
          <a:prstGeom prst="wedgeRoundRectCallout">
            <a:avLst>
              <a:gd name="adj1" fmla="val -38197"/>
              <a:gd name="adj2" fmla="val 15776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Stern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Vocab - Shapes 9.wav">
            <a:hlinkClick r:id="" action="ppaction://media"/>
          </p:cNvPr>
          <p:cNvPicPr>
            <a:picLocks noRot="1" noChangeAspect="1"/>
          </p:cNvPicPr>
          <p:nvPr>
            <a:wavAudioFile r:embed="rId1" name="HandyVocab - Shapes 9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97</Words>
  <Application>Microsoft Office PowerPoint</Application>
  <PresentationFormat>On-screen Show (4:3)</PresentationFormat>
  <Paragraphs>32</Paragraphs>
  <Slides>18</Slides>
  <Notes>0</Notes>
  <HiddenSlides>0</HiddenSlides>
  <MMClips>19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Handy Shapes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School Vocab _</dc:title>
  <dc:creator>nim22</dc:creator>
  <cp:lastModifiedBy>David Wilson</cp:lastModifiedBy>
  <cp:revision>68</cp:revision>
  <dcterms:created xsi:type="dcterms:W3CDTF">2010-04-08T11:39:41Z</dcterms:created>
  <dcterms:modified xsi:type="dcterms:W3CDTF">2010-06-18T11:57:27Z</dcterms:modified>
</cp:coreProperties>
</file>