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9" r:id="rId2"/>
    <p:sldId id="257" r:id="rId3"/>
    <p:sldId id="258" r:id="rId4"/>
    <p:sldId id="296" r:id="rId5"/>
    <p:sldId id="262" r:id="rId6"/>
    <p:sldId id="294" r:id="rId7"/>
    <p:sldId id="293" r:id="rId8"/>
    <p:sldId id="295" r:id="rId9"/>
    <p:sldId id="259" r:id="rId10"/>
    <p:sldId id="272" r:id="rId11"/>
    <p:sldId id="271" r:id="rId12"/>
    <p:sldId id="261" r:id="rId13"/>
    <p:sldId id="270" r:id="rId14"/>
    <p:sldId id="263" r:id="rId15"/>
    <p:sldId id="264" r:id="rId16"/>
    <p:sldId id="265" r:id="rId17"/>
    <p:sldId id="266" r:id="rId18"/>
    <p:sldId id="268" r:id="rId19"/>
    <p:sldId id="269" r:id="rId20"/>
    <p:sldId id="267" r:id="rId21"/>
    <p:sldId id="285" r:id="rId22"/>
    <p:sldId id="29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7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5CC5D-F401-4DA6-B4E2-4CC35DE4A4D7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769EE-76D5-4320-8E1E-1E2E835AC37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383C1-F956-4FE1-B9B3-C1BFBDD7675C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585AA-D3AA-4F0B-817C-3F00BD884D5B}" type="datetimeFigureOut">
              <a:rPr lang="en-US" smtClean="0"/>
              <a:pPr/>
              <a:t>6/17/2010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audio14.wav"/><Relationship Id="rId1" Type="http://schemas.openxmlformats.org/officeDocument/2006/relationships/audio" Target="../media/audio13.wav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10" Type="http://schemas.openxmlformats.org/officeDocument/2006/relationships/image" Target="../media/image17.png"/><Relationship Id="rId4" Type="http://schemas.openxmlformats.org/officeDocument/2006/relationships/image" Target="../media/image14.jpe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audio" Target="../media/audio24.wav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audio" Target="../media/audio23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.jpe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6000" dirty="0" smtClean="0"/>
              <a:t>Handy Weather Vocab 1</a:t>
            </a:r>
            <a:endParaRPr lang="en-GB" sz="60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28662" y="3886200"/>
            <a:ext cx="7500990" cy="1752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4000" dirty="0" smtClean="0"/>
              <a:t>Basics </a:t>
            </a:r>
          </a:p>
          <a:p>
            <a:pPr>
              <a:defRPr/>
            </a:pPr>
            <a:r>
              <a:rPr lang="en-GB" sz="3600" dirty="0" smtClean="0"/>
              <a:t>with Miss Digitally Angry Clock-Face</a:t>
            </a:r>
            <a:endParaRPr lang="en-GB" sz="3600" dirty="0"/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Ambient Temperature by jerhoye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Degree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4000496" y="285728"/>
            <a:ext cx="3429000" cy="1523999"/>
          </a:xfrm>
          <a:prstGeom prst="wedgeRoundRectCallout">
            <a:avLst>
              <a:gd name="adj1" fmla="val -73513"/>
              <a:gd name="adj2" fmla="val 129756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das Grad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4305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4305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1-Basics 10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hadows and Trees by tipir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04302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Shade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000496" y="357167"/>
            <a:ext cx="4500594" cy="1143007"/>
          </a:xfrm>
          <a:prstGeom prst="wedgeRoundRectCallout">
            <a:avLst>
              <a:gd name="adj1" fmla="val -40898"/>
              <a:gd name="adj2" fmla="val 110269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Schatten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">
            <a:off x="2970994" y="2580657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">
            <a:off x="2970996" y="2580657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1-Basics 11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Sky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2214546" y="285729"/>
            <a:ext cx="4214842" cy="1285884"/>
          </a:xfrm>
          <a:prstGeom prst="wedgeRoundRectCallout">
            <a:avLst>
              <a:gd name="adj1" fmla="val -41205"/>
              <a:gd name="adj2" fmla="val 11610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Himmel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1-Basics 12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Sky and Cloud by saturnis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1" name="Picture 3" descr="R:\ANIMATIONS\PICTURES\angryghostclou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2071678"/>
            <a:ext cx="3286119" cy="2651558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Cloud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2071678"/>
            <a:ext cx="3286148" cy="2651581"/>
          </a:xfrm>
          <a:prstGeom prst="rect">
            <a:avLst/>
          </a:prstGeom>
          <a:noFill/>
        </p:spPr>
      </p:pic>
      <p:sp>
        <p:nvSpPr>
          <p:cNvPr id="11" name="Rounded Rectangular Callout 10"/>
          <p:cNvSpPr/>
          <p:nvPr/>
        </p:nvSpPr>
        <p:spPr>
          <a:xfrm>
            <a:off x="3714744" y="428604"/>
            <a:ext cx="5143512" cy="1309685"/>
          </a:xfrm>
          <a:prstGeom prst="wedgeRoundRectCallout">
            <a:avLst>
              <a:gd name="adj1" fmla="val 8795"/>
              <a:gd name="adj2" fmla="val 7485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Mwahahaha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!!!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3571876"/>
            <a:ext cx="3286148" cy="2651581"/>
          </a:xfrm>
          <a:prstGeom prst="rect">
            <a:avLst/>
          </a:prstGeom>
          <a:noFill/>
        </p:spPr>
      </p:pic>
      <p:pic>
        <p:nvPicPr>
          <p:cNvPr id="15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1357298"/>
            <a:ext cx="3286148" cy="2651581"/>
          </a:xfrm>
          <a:prstGeom prst="rect">
            <a:avLst/>
          </a:prstGeom>
          <a:noFill/>
        </p:spPr>
      </p:pic>
      <p:pic>
        <p:nvPicPr>
          <p:cNvPr id="16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2071678"/>
            <a:ext cx="3286148" cy="2651581"/>
          </a:xfrm>
          <a:prstGeom prst="rect">
            <a:avLst/>
          </a:prstGeom>
          <a:noFill/>
        </p:spPr>
      </p:pic>
      <p:pic>
        <p:nvPicPr>
          <p:cNvPr id="17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000240"/>
            <a:ext cx="3286148" cy="2651581"/>
          </a:xfrm>
          <a:prstGeom prst="rect">
            <a:avLst/>
          </a:prstGeom>
          <a:noFill/>
        </p:spPr>
      </p:pic>
      <p:pic>
        <p:nvPicPr>
          <p:cNvPr id="18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3714752"/>
            <a:ext cx="3286148" cy="2651581"/>
          </a:xfrm>
          <a:prstGeom prst="rect">
            <a:avLst/>
          </a:prstGeom>
          <a:noFill/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1071546"/>
            <a:ext cx="3286148" cy="2651581"/>
          </a:xfrm>
          <a:prstGeom prst="rect">
            <a:avLst/>
          </a:prstGeom>
          <a:noFill/>
        </p:spPr>
      </p:pic>
      <p:pic>
        <p:nvPicPr>
          <p:cNvPr id="13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3143248"/>
            <a:ext cx="3286148" cy="2651581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71430" y="785795"/>
            <a:ext cx="3500438" cy="1357322"/>
          </a:xfrm>
          <a:prstGeom prst="wedgeRoundRectCallout">
            <a:avLst>
              <a:gd name="adj1" fmla="val -2538"/>
              <a:gd name="adj2" fmla="val 9810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Wolke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9" name="VOHandyWeatherVocab1-Basics 13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13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20" name="VOHandyWeatherVocab1-Basics 13b.wav">
            <a:hlinkClick r:id="" action="ppaction://media"/>
          </p:cNvPr>
          <p:cNvPicPr>
            <a:picLocks noRot="1" noChangeAspect="1"/>
          </p:cNvPicPr>
          <p:nvPr>
            <a:wavAudioFile r:embed="rId2" name="VOHandyWeatherVocab1-Basics 13b.wav"/>
          </p:nvPr>
        </p:nvPicPr>
        <p:blipFill>
          <a:blip r:embed="rId10" cstate="print"/>
          <a:stretch>
            <a:fillRect/>
          </a:stretch>
        </p:blipFill>
        <p:spPr>
          <a:xfrm>
            <a:off x="842965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79"/>
                            </p:stCondLst>
                            <p:childTnLst>
                              <p:par>
                                <p:cTn id="1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700" fill="hold"/>
                                        <p:tgtEl>
                                          <p:spTgt spid="2253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Scale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Scale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" presetClass="emph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Scale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779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xit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1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row in the rain by *Greig*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Rain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285720" y="642918"/>
            <a:ext cx="3929090" cy="1523999"/>
          </a:xfrm>
          <a:prstGeom prst="wedgeRoundRectCallout">
            <a:avLst>
              <a:gd name="adj1" fmla="val 56901"/>
              <a:gd name="adj2" fmla="val 9473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Regen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1-Basics 14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1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ail on Woodchips by back_garag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Hail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214282" y="2500306"/>
            <a:ext cx="3857652" cy="1523999"/>
          </a:xfrm>
          <a:prstGeom prst="wedgeRoundRectCallout">
            <a:avLst>
              <a:gd name="adj1" fmla="val -57276"/>
              <a:gd name="adj2" fmla="val 12235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Hagel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1-Basics 15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1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Ella the Snow Dog by jpctalbo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6392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Snow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1571604" y="0"/>
            <a:ext cx="4286280" cy="1285884"/>
          </a:xfrm>
          <a:prstGeom prst="wedgeRoundRectCallout">
            <a:avLst>
              <a:gd name="adj1" fmla="val -2872"/>
              <a:gd name="adj2" fmla="val 121754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Schnee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1-Basics 16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1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og by Claudia Castr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Fog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4500562" y="285728"/>
            <a:ext cx="3857652" cy="1523999"/>
          </a:xfrm>
          <a:prstGeom prst="wedgeRoundRectCallout">
            <a:avLst>
              <a:gd name="adj1" fmla="val 12859"/>
              <a:gd name="adj2" fmla="val 130075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Nebel</a:t>
            </a:r>
            <a:endParaRPr lang="en-GB" sz="6000" b="1" dirty="0" smtClean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1-Basics 17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1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uffy's Ears Blow in the Wind buffy-baird.com_19aug2008-1 by mikebair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000768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Wind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0" y="3000372"/>
            <a:ext cx="3571876" cy="1571636"/>
          </a:xfrm>
          <a:prstGeom prst="wedgeRoundRectCallout">
            <a:avLst>
              <a:gd name="adj1" fmla="val -2031"/>
              <a:gd name="adj2" fmla="val -89680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Wind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1-Basics 18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18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2 of 3 Coast Guard 47' Motor Lifeboat performs storm exercises in wild surf at Morro Bay by mikebair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Storm 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929190" y="357166"/>
            <a:ext cx="3857652" cy="2786082"/>
          </a:xfrm>
          <a:prstGeom prst="wedgeRoundRectCallout">
            <a:avLst>
              <a:gd name="adj1" fmla="val -108902"/>
              <a:gd name="adj2" fmla="val 36127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Sturm</a:t>
            </a:r>
          </a:p>
          <a:p>
            <a:pPr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-</a:t>
            </a:r>
          </a:p>
          <a:p>
            <a:pPr algn="ctr"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Weeeee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5" name="VOHandyWeatherVocab1-Basics 19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1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now Accumulation on the Dashboard Weather Widget by T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18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142844" y="214291"/>
            <a:ext cx="7500990" cy="2214578"/>
          </a:xfrm>
          <a:prstGeom prst="wedgeRoundRectCallout">
            <a:avLst>
              <a:gd name="adj1" fmla="val -23663"/>
              <a:gd name="adj2" fmla="val 107747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Hello.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 am Miss Digitally Angry Clock-Face. Today I’m going to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talk to you about the weather. </a:t>
            </a:r>
          </a:p>
        </p:txBody>
      </p:sp>
      <p:pic>
        <p:nvPicPr>
          <p:cNvPr id="3076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714752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714752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VOHandyWeatherVocab1-Basics 2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9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7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Thunderstorm over Chesapeake Bay by 802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Thunder and 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lightning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28596" y="285728"/>
            <a:ext cx="4857784" cy="1928826"/>
          </a:xfrm>
          <a:prstGeom prst="wedgeRoundRectCallout">
            <a:avLst>
              <a:gd name="adj1" fmla="val 12205"/>
              <a:gd name="adj2" fmla="val 121809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Donner und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Blitz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364331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364331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1-Basics 20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2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4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2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Snow Accumulation on the Dashboard Weather Widget by T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18"/>
          </a:xfrm>
          <a:prstGeom prst="rect">
            <a:avLst/>
          </a:prstGeom>
          <a:noFill/>
        </p:spPr>
      </p:pic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00050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00050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428596" y="500042"/>
            <a:ext cx="8358246" cy="2571768"/>
          </a:xfrm>
          <a:prstGeom prst="wedgeRoundRectCallout">
            <a:avLst>
              <a:gd name="adj1" fmla="val 9077"/>
              <a:gd name="adj2" fmla="val 86907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If you want to learn more about weather, try Handy Weather Vocab 2, and then maybe you’ll be ready for our weather machine!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VOHandyWeatherVocab1-Basics 21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2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8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0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Snow Accumulation on the Dashboard Weather Widget by Teo.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1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Snow Accumulation on the Dashboard Weather Widget by T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18"/>
          </a:xfrm>
          <a:prstGeom prst="rect">
            <a:avLst/>
          </a:prstGeom>
          <a:noFill/>
        </p:spPr>
      </p:pic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164305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164305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428596" y="1000108"/>
            <a:ext cx="4643438" cy="1928826"/>
          </a:xfrm>
          <a:prstGeom prst="wedgeRoundRectCallout">
            <a:avLst>
              <a:gd name="adj1" fmla="val 60877"/>
              <a:gd name="adj2" fmla="val 87436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Let’s start with some useful words! 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VOHandyWeatherVocab1-Basics 3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Snow Accumulation on the Dashboard Weather Widget by T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18"/>
          </a:xfrm>
          <a:prstGeom prst="rect">
            <a:avLst/>
          </a:prstGeom>
          <a:noFill/>
        </p:spPr>
      </p:pic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164305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1643050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428596" y="1000108"/>
            <a:ext cx="4643438" cy="1928826"/>
          </a:xfrm>
          <a:prstGeom prst="wedgeRoundRectCallout">
            <a:avLst>
              <a:gd name="adj1" fmla="val 60877"/>
              <a:gd name="adj2" fmla="val 87436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das Wetter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Weather</a:t>
            </a:r>
          </a:p>
        </p:txBody>
      </p:sp>
      <p:pic>
        <p:nvPicPr>
          <p:cNvPr id="7" name="VOHandyWeatherVocab1-Basics 4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lowers and Sun by Zanastardus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Sun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286380" y="357166"/>
            <a:ext cx="3571900" cy="1523999"/>
          </a:xfrm>
          <a:prstGeom prst="wedgeRoundRectCallout">
            <a:avLst>
              <a:gd name="adj1" fmla="val -100204"/>
              <a:gd name="adj2" fmla="val 4860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Sonne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00000">
            <a:off x="399259" y="580418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00000">
            <a:off x="399258" y="580416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1-Basics 5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lowers and Sun by Zanastardus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Day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286380" y="357166"/>
            <a:ext cx="3429000" cy="1523999"/>
          </a:xfrm>
          <a:prstGeom prst="wedgeRoundRectCallout">
            <a:avLst>
              <a:gd name="adj1" fmla="val -100204"/>
              <a:gd name="adj2" fmla="val 4860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Tag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00000">
            <a:off x="399259" y="580418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00000">
            <a:off x="399258" y="580416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1-Basics 6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rm1.static.flickr.com/48/145418112_f4d6c68a25_b.jpg"/>
          <p:cNvPicPr>
            <a:picLocks noChangeAspect="1" noChangeArrowheads="1"/>
          </p:cNvPicPr>
          <p:nvPr/>
        </p:nvPicPr>
        <p:blipFill>
          <a:blip r:embed="rId3" cstate="print"/>
          <a:srcRect l="80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Moon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785786" y="357166"/>
            <a:ext cx="3714752" cy="1523999"/>
          </a:xfrm>
          <a:prstGeom prst="wedgeRoundRectCallout">
            <a:avLst>
              <a:gd name="adj1" fmla="val 125352"/>
              <a:gd name="adj2" fmla="val 4485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der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Mond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60284">
            <a:off x="6814975" y="442341"/>
            <a:ext cx="2039955" cy="1646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60284">
            <a:off x="6814974" y="442339"/>
            <a:ext cx="2039955" cy="1646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1-Basics 7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rm1.static.flickr.com/48/145418112_f4d6c68a25_b.jpg"/>
          <p:cNvPicPr>
            <a:picLocks noChangeAspect="1" noChangeArrowheads="1"/>
          </p:cNvPicPr>
          <p:nvPr/>
        </p:nvPicPr>
        <p:blipFill>
          <a:blip r:embed="rId3" cstate="print"/>
          <a:srcRect l="80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Night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1071538" y="357166"/>
            <a:ext cx="3429000" cy="1523999"/>
          </a:xfrm>
          <a:prstGeom prst="wedgeRoundRectCallout">
            <a:avLst>
              <a:gd name="adj1" fmla="val 125352"/>
              <a:gd name="adj2" fmla="val 4485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die </a:t>
            </a: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Nacht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60284">
            <a:off x="6814975" y="442341"/>
            <a:ext cx="2039955" cy="1646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60284">
            <a:off x="6814974" y="442339"/>
            <a:ext cx="2039955" cy="1646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1-Basics 8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farm4.static.flickr.com/3381/3490707515_77e478dd58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Weather forecast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285720" y="228601"/>
            <a:ext cx="6143668" cy="1200135"/>
          </a:xfrm>
          <a:prstGeom prst="wedgeRoundRectCallout">
            <a:avLst>
              <a:gd name="adj1" fmla="val 64820"/>
              <a:gd name="adj2" fmla="val 71006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der Wetterbericht</a:t>
            </a:r>
            <a:endParaRPr lang="de-DE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5400000">
            <a:off x="6215076" y="785792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6215076" y="785792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VOHandyWeatherVocab1-Basics 9.wav">
            <a:hlinkClick r:id="" action="ppaction://media"/>
          </p:cNvPr>
          <p:cNvPicPr>
            <a:picLocks noRot="1" noChangeAspect="1"/>
          </p:cNvPicPr>
          <p:nvPr>
            <a:wavAudioFile r:embed="rId1" name="VOHandyWeatherVocab1-Basics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131</Words>
  <Application>Microsoft Office PowerPoint</Application>
  <PresentationFormat>On-screen Show (4:3)</PresentationFormat>
  <Paragraphs>45</Paragraphs>
  <Slides>22</Slides>
  <Notes>1</Notes>
  <HiddenSlides>0</HiddenSlides>
  <MMClips>24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Handy Weather Vocab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Weather</dc:title>
  <dc:creator>Katharina Teucher</dc:creator>
  <cp:lastModifiedBy>David Wilson</cp:lastModifiedBy>
  <cp:revision>55</cp:revision>
  <dcterms:created xsi:type="dcterms:W3CDTF">2010-02-22T13:50:33Z</dcterms:created>
  <dcterms:modified xsi:type="dcterms:W3CDTF">2010-06-17T15:06:16Z</dcterms:modified>
</cp:coreProperties>
</file>