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84" r:id="rId2"/>
    <p:sldId id="287" r:id="rId3"/>
    <p:sldId id="289" r:id="rId4"/>
    <p:sldId id="276" r:id="rId5"/>
    <p:sldId id="277" r:id="rId6"/>
    <p:sldId id="278" r:id="rId7"/>
    <p:sldId id="283" r:id="rId8"/>
    <p:sldId id="274" r:id="rId9"/>
    <p:sldId id="280" r:id="rId10"/>
    <p:sldId id="288" r:id="rId11"/>
    <p:sldId id="275" r:id="rId12"/>
    <p:sldId id="286" r:id="rId13"/>
    <p:sldId id="281" r:id="rId14"/>
    <p:sldId id="291" r:id="rId15"/>
    <p:sldId id="290" r:id="rId16"/>
    <p:sldId id="273" r:id="rId17"/>
    <p:sldId id="29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272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45CC5D-F401-4DA6-B4E2-4CC35DE4A4D7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3769EE-76D5-4320-8E1E-1E2E835AC37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383C1-F956-4FE1-B9B3-C1BFBDD7675C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85AA-D3AA-4F0B-817C-3F00BD884D5B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3423-AF68-4F7E-9092-8F63B3337D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85AA-D3AA-4F0B-817C-3F00BD884D5B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3423-AF68-4F7E-9092-8F63B3337D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85AA-D3AA-4F0B-817C-3F00BD884D5B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3423-AF68-4F7E-9092-8F63B3337D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85AA-D3AA-4F0B-817C-3F00BD884D5B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3423-AF68-4F7E-9092-8F63B3337D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85AA-D3AA-4F0B-817C-3F00BD884D5B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3423-AF68-4F7E-9092-8F63B3337D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85AA-D3AA-4F0B-817C-3F00BD884D5B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3423-AF68-4F7E-9092-8F63B3337D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85AA-D3AA-4F0B-817C-3F00BD884D5B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3423-AF68-4F7E-9092-8F63B3337D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85AA-D3AA-4F0B-817C-3F00BD884D5B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3423-AF68-4F7E-9092-8F63B3337D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85AA-D3AA-4F0B-817C-3F00BD884D5B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3423-AF68-4F7E-9092-8F63B3337D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85AA-D3AA-4F0B-817C-3F00BD884D5B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3423-AF68-4F7E-9092-8F63B3337D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585AA-D3AA-4F0B-817C-3F00BD884D5B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73423-AF68-4F7E-9092-8F63B3337D3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585AA-D3AA-4F0B-817C-3F00BD884D5B}" type="datetimeFigureOut">
              <a:rPr lang="en-US" smtClean="0"/>
              <a:pPr/>
              <a:t>6/18/2010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73423-AF68-4F7E-9092-8F63B3337D35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7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2" Type="http://schemas.openxmlformats.org/officeDocument/2006/relationships/audio" Target="../media/audio11.wav"/><Relationship Id="rId1" Type="http://schemas.openxmlformats.org/officeDocument/2006/relationships/audio" Target="../media/audio10.wav"/><Relationship Id="rId6" Type="http://schemas.openxmlformats.org/officeDocument/2006/relationships/image" Target="../media/image3.png"/><Relationship Id="rId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16.jpeg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38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" Type="http://schemas.openxmlformats.org/officeDocument/2006/relationships/audio" Target="../media/audio19.wav"/><Relationship Id="rId16" Type="http://schemas.openxmlformats.org/officeDocument/2006/relationships/image" Target="../media/image33.png"/><Relationship Id="rId20" Type="http://schemas.openxmlformats.org/officeDocument/2006/relationships/image" Target="../media/image37.png"/><Relationship Id="rId1" Type="http://schemas.openxmlformats.org/officeDocument/2006/relationships/audio" Target="../media/audio18.wav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19" Type="http://schemas.openxmlformats.org/officeDocument/2006/relationships/image" Target="../media/image36.png"/><Relationship Id="rId4" Type="http://schemas.openxmlformats.org/officeDocument/2006/relationships/image" Target="../media/image2.jpeg"/><Relationship Id="rId9" Type="http://schemas.openxmlformats.org/officeDocument/2006/relationships/image" Target="../media/image26.png"/><Relationship Id="rId14" Type="http://schemas.openxmlformats.org/officeDocument/2006/relationships/image" Target="../media/image31.png"/><Relationship Id="rId22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sz="6000" dirty="0" smtClean="0"/>
              <a:t>Handy Weather Vocab 2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8662" y="3886200"/>
            <a:ext cx="7500990" cy="17526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GB" sz="4000" dirty="0" smtClean="0"/>
              <a:t>Adjectives </a:t>
            </a:r>
          </a:p>
          <a:p>
            <a:pPr>
              <a:defRPr/>
            </a:pPr>
            <a:r>
              <a:rPr lang="en-GB" sz="3600" dirty="0" smtClean="0"/>
              <a:t>with Miss Digitally Angry Clock-Face</a:t>
            </a:r>
            <a:endParaRPr lang="en-GB" sz="36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4" cstate="screen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3" name="Picture 5" descr="Sky and Cloud by saturnism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2531" name="Picture 3" descr="R:\ANIMATIONS\PICTURES\angryghostcloud2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80" y="2071678"/>
            <a:ext cx="3286119" cy="2651558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Cloudy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9" name="Picture 3" descr="angrydigita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2928934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2" descr="R:\ANIMATIONS\PICTURES\angryghostcloud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86380" y="2071678"/>
            <a:ext cx="3286148" cy="2651581"/>
          </a:xfrm>
          <a:prstGeom prst="rect">
            <a:avLst/>
          </a:prstGeom>
          <a:noFill/>
        </p:spPr>
      </p:pic>
      <p:sp>
        <p:nvSpPr>
          <p:cNvPr id="11" name="Rounded Rectangular Callout 10"/>
          <p:cNvSpPr/>
          <p:nvPr/>
        </p:nvSpPr>
        <p:spPr>
          <a:xfrm>
            <a:off x="3714744" y="428604"/>
            <a:ext cx="5143512" cy="1309685"/>
          </a:xfrm>
          <a:prstGeom prst="wedgeRoundRectCallout">
            <a:avLst>
              <a:gd name="adj1" fmla="val 8795"/>
              <a:gd name="adj2" fmla="val 74852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Mwahahaha</a:t>
            </a: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!!!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4" name="Picture 2" descr="R:\ANIMATIONS\PICTURES\angryghostcloud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198" y="3571876"/>
            <a:ext cx="3286148" cy="2651581"/>
          </a:xfrm>
          <a:prstGeom prst="rect">
            <a:avLst/>
          </a:prstGeom>
          <a:noFill/>
        </p:spPr>
      </p:pic>
      <p:pic>
        <p:nvPicPr>
          <p:cNvPr id="15" name="Picture 2" descr="R:\ANIMATIONS\PICTURES\angryghostcloud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4" y="1357298"/>
            <a:ext cx="3286148" cy="2651581"/>
          </a:xfrm>
          <a:prstGeom prst="rect">
            <a:avLst/>
          </a:prstGeom>
          <a:noFill/>
        </p:spPr>
      </p:pic>
      <p:pic>
        <p:nvPicPr>
          <p:cNvPr id="16" name="Picture 2" descr="R:\ANIMATIONS\PICTURES\angryghostcloud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43702" y="2071678"/>
            <a:ext cx="3286148" cy="2651581"/>
          </a:xfrm>
          <a:prstGeom prst="rect">
            <a:avLst/>
          </a:prstGeom>
          <a:noFill/>
        </p:spPr>
      </p:pic>
      <p:pic>
        <p:nvPicPr>
          <p:cNvPr id="17" name="Picture 2" descr="R:\ANIMATIONS\PICTURES\angryghostcloud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2000240"/>
            <a:ext cx="3286148" cy="2651581"/>
          </a:xfrm>
          <a:prstGeom prst="rect">
            <a:avLst/>
          </a:prstGeom>
          <a:noFill/>
        </p:spPr>
      </p:pic>
      <p:pic>
        <p:nvPicPr>
          <p:cNvPr id="18" name="Picture 2" descr="R:\ANIMATIONS\PICTURES\angryghostcloud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48" y="3714752"/>
            <a:ext cx="3286148" cy="2651581"/>
          </a:xfrm>
          <a:prstGeom prst="rect">
            <a:avLst/>
          </a:prstGeom>
          <a:noFill/>
        </p:spPr>
      </p:pic>
      <p:pic>
        <p:nvPicPr>
          <p:cNvPr id="10" name="Picture 9" descr="angrydigital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2928934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R:\ANIMATIONS\PICTURES\angryghostcloud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1071546"/>
            <a:ext cx="3286148" cy="2651581"/>
          </a:xfrm>
          <a:prstGeom prst="rect">
            <a:avLst/>
          </a:prstGeom>
          <a:noFill/>
        </p:spPr>
      </p:pic>
      <p:pic>
        <p:nvPicPr>
          <p:cNvPr id="13" name="Picture 2" descr="R:\ANIMATIONS\PICTURES\angryghostcloud.bmp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7554" y="3143248"/>
            <a:ext cx="3286148" cy="2651581"/>
          </a:xfrm>
          <a:prstGeom prst="rect">
            <a:avLst/>
          </a:prstGeom>
          <a:noFill/>
        </p:spPr>
      </p:pic>
      <p:sp>
        <p:nvSpPr>
          <p:cNvPr id="8" name="Rounded Rectangular Callout 7"/>
          <p:cNvSpPr/>
          <p:nvPr/>
        </p:nvSpPr>
        <p:spPr>
          <a:xfrm>
            <a:off x="285720" y="785794"/>
            <a:ext cx="3500438" cy="1523999"/>
          </a:xfrm>
          <a:prstGeom prst="wedgeRoundRectCallout">
            <a:avLst>
              <a:gd name="adj1" fmla="val -2538"/>
              <a:gd name="adj2" fmla="val 98102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6000" b="1" dirty="0" smtClean="0">
                <a:solidFill>
                  <a:schemeClr val="bg2">
                    <a:lumMod val="10000"/>
                  </a:schemeClr>
                </a:solidFill>
              </a:rPr>
              <a:t>bewölkt</a:t>
            </a:r>
            <a:endParaRPr lang="de-DE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9" name="VOHandyWeatherVocab2-Adjectives 10.wav">
            <a:hlinkClick r:id="" action="ppaction://media"/>
          </p:cNvPr>
          <p:cNvPicPr>
            <a:picLocks noRot="1" noChangeAspect="1"/>
          </p:cNvPicPr>
          <p:nvPr>
            <a:wavAudioFile r:embed="rId1" name="VOHandyWeatherVocab2-Adjectives 10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20" name="VOHandyWeatherVocab2-Adjectives 10b.wav">
            <a:hlinkClick r:id="" action="ppaction://media"/>
          </p:cNvPr>
          <p:cNvPicPr>
            <a:picLocks noRot="1" noChangeAspect="1"/>
          </p:cNvPicPr>
          <p:nvPr>
            <a:wavAudioFile r:embed="rId2" name="VOHandyWeatherVocab2-Adjectives 10b.wav"/>
          </p:nvPr>
        </p:nvPicPr>
        <p:blipFill>
          <a:blip r:embed="rId10" cstate="print"/>
          <a:stretch>
            <a:fillRect/>
          </a:stretch>
        </p:blipFill>
        <p:spPr>
          <a:xfrm>
            <a:off x="8358214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88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879"/>
                            </p:stCondLst>
                            <p:childTnLst>
                              <p:par>
                                <p:cTn id="1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700" fill="hold"/>
                                        <p:tgtEl>
                                          <p:spTgt spid="22530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mph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Scale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mph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Scale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Scale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6" presetClass="emph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Scale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79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6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1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row in the rain by *Greig*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Rainy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285720" y="642918"/>
            <a:ext cx="4481530" cy="1523999"/>
          </a:xfrm>
          <a:prstGeom prst="wedgeRoundRectCallout">
            <a:avLst>
              <a:gd name="adj1" fmla="val 56901"/>
              <a:gd name="adj2" fmla="val 94732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6000" b="1" dirty="0" smtClean="0">
                <a:solidFill>
                  <a:schemeClr val="bg2">
                    <a:lumMod val="10000"/>
                  </a:schemeClr>
                </a:solidFill>
              </a:rPr>
              <a:t>regnerisch</a:t>
            </a:r>
            <a:endParaRPr lang="de-DE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VOHandyWeatherVocab2-Adjectives 11.wav">
            <a:hlinkClick r:id="" action="ppaction://media"/>
          </p:cNvPr>
          <p:cNvPicPr>
            <a:picLocks noRot="1" noChangeAspect="1"/>
          </p:cNvPicPr>
          <p:nvPr>
            <a:wavAudioFile r:embed="rId1" name="VOHandyWeatherVocab2-Adjectives 11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row in the rain by *Greig*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Wet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285720" y="642918"/>
            <a:ext cx="4481530" cy="1523999"/>
          </a:xfrm>
          <a:prstGeom prst="wedgeRoundRectCallout">
            <a:avLst>
              <a:gd name="adj1" fmla="val 56901"/>
              <a:gd name="adj2" fmla="val 94732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6000" b="1" dirty="0" smtClean="0">
                <a:solidFill>
                  <a:schemeClr val="bg2">
                    <a:lumMod val="10000"/>
                  </a:schemeClr>
                </a:solidFill>
              </a:rPr>
              <a:t>nass</a:t>
            </a:r>
            <a:endParaRPr lang="de-DE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VOHandyWeatherVocab2-Adjectives 12.wav">
            <a:hlinkClick r:id="" action="ppaction://media"/>
          </p:cNvPr>
          <p:cNvPicPr>
            <a:picLocks noRot="1" noChangeAspect="1"/>
          </p:cNvPicPr>
          <p:nvPr>
            <a:wavAudioFile r:embed="rId1" name="VOHandyWeatherVocab2-Adjectives 12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Fog by Claudia Castr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Foggy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5357818" y="285728"/>
            <a:ext cx="3429000" cy="1523999"/>
          </a:xfrm>
          <a:prstGeom prst="wedgeRoundRectCallout">
            <a:avLst>
              <a:gd name="adj1" fmla="val 12859"/>
              <a:gd name="adj2" fmla="val 130075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neblig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VOHandyWeatherVocab2-Adjectives 13.wav">
            <a:hlinkClick r:id="" action="ppaction://media"/>
          </p:cNvPr>
          <p:cNvPicPr>
            <a:picLocks noRot="1" noChangeAspect="1"/>
          </p:cNvPicPr>
          <p:nvPr>
            <a:wavAudioFile r:embed="rId1" name="VOHandyWeatherVocab2-Adjectives 13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farm1.static.flickr.com/36/120441925_c4f0c4baaf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Overcast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2428860" y="1857364"/>
            <a:ext cx="3643314" cy="1523999"/>
          </a:xfrm>
          <a:prstGeom prst="wedgeRoundRectCallout">
            <a:avLst>
              <a:gd name="adj1" fmla="val 60964"/>
              <a:gd name="adj2" fmla="val 131325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bedeckt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VOHandyWeatherVocab2-Adjectives 14.wav">
            <a:hlinkClick r:id="" action="ppaction://media"/>
          </p:cNvPr>
          <p:cNvPicPr>
            <a:picLocks noRot="1" noChangeAspect="1"/>
          </p:cNvPicPr>
          <p:nvPr>
            <a:wavAudioFile r:embed="rId1" name="VOHandyWeatherVocab2-Adjectives 14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Three Prabhus In Nature - Sun, Sky, Clouds by Vishvarupa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Fine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2643174" y="285728"/>
            <a:ext cx="3429000" cy="1523999"/>
          </a:xfrm>
          <a:prstGeom prst="wedgeRoundRectCallout">
            <a:avLst>
              <a:gd name="adj1" fmla="val -41205"/>
              <a:gd name="adj2" fmla="val 116102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heiter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9" name="Picture 3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2928934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digital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2928934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VOHandyWeatherVocab2-Adjectives 15.wav">
            <a:hlinkClick r:id="" action="ppaction://media"/>
          </p:cNvPr>
          <p:cNvPicPr>
            <a:picLocks noRot="1" noChangeAspect="1"/>
          </p:cNvPicPr>
          <p:nvPr>
            <a:wavAudioFile r:embed="rId1" name="VOHandyWeatherVocab2-Adjectives 1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Snow Accumulation on the Dashboard Weather Widget by T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18"/>
          </a:xfrm>
          <a:prstGeom prst="rect">
            <a:avLst/>
          </a:prstGeom>
          <a:noFill/>
        </p:spPr>
      </p:pic>
      <p:sp>
        <p:nvSpPr>
          <p:cNvPr id="8" name="Rounded Rectangular Callout 7"/>
          <p:cNvSpPr/>
          <p:nvPr/>
        </p:nvSpPr>
        <p:spPr>
          <a:xfrm>
            <a:off x="428596" y="500042"/>
            <a:ext cx="7072330" cy="2000264"/>
          </a:xfrm>
          <a:prstGeom prst="wedgeRoundRectCallout">
            <a:avLst>
              <a:gd name="adj1" fmla="val 11584"/>
              <a:gd name="adj2" fmla="val 128388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There you go! Now, if you want to learn more about weather, try out the weather machine!</a:t>
            </a:r>
            <a:endParaRPr lang="en-GB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9" name="Picture 3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4000504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digital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4000504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VOHandyWeatherVocab2-Adjectives 16.wav">
            <a:hlinkClick r:id="" action="ppaction://media"/>
          </p:cNvPr>
          <p:cNvPicPr>
            <a:picLocks noRot="1" noChangeAspect="1"/>
          </p:cNvPicPr>
          <p:nvPr>
            <a:wavAudioFile r:embed="rId1" name="VOHandyWeatherVocab2-Adjectives 16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10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700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86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Snow Accumulation on the Dashboard Weather Widget by Teo.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1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now Accumulation on the Dashboard Weather Widget by T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18"/>
          </a:xfrm>
          <a:prstGeom prst="rect">
            <a:avLst/>
          </a:prstGeom>
          <a:noFill/>
        </p:spPr>
      </p:pic>
      <p:pic>
        <p:nvPicPr>
          <p:cNvPr id="3076" name="Picture 3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3714752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angrydigital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3714752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ounded Rectangular Callout 2"/>
          <p:cNvSpPr/>
          <p:nvPr/>
        </p:nvSpPr>
        <p:spPr>
          <a:xfrm>
            <a:off x="142844" y="214290"/>
            <a:ext cx="5357850" cy="2714643"/>
          </a:xfrm>
          <a:prstGeom prst="wedgeRoundRectCallout">
            <a:avLst>
              <a:gd name="adj1" fmla="val -9441"/>
              <a:gd name="adj2" fmla="val 140028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Hello. 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I am Miss Digitally Angry Clock-Face. Today </a:t>
            </a:r>
            <a:r>
              <a:rPr lang="en-GB" sz="4000" b="1" dirty="0" smtClean="0">
                <a:solidFill>
                  <a:schemeClr val="bg2">
                    <a:lumMod val="10000"/>
                  </a:schemeClr>
                </a:solidFill>
              </a:rPr>
              <a:t>we’ll describe the weather. </a:t>
            </a:r>
          </a:p>
        </p:txBody>
      </p:sp>
      <p:pic>
        <p:nvPicPr>
          <p:cNvPr id="6" name="VOHandyWeatherVocab2-Adjectives 2.wav">
            <a:hlinkClick r:id="" action="ppaction://media"/>
          </p:cNvPr>
          <p:cNvPicPr>
            <a:picLocks noRot="1" noChangeAspect="1"/>
          </p:cNvPicPr>
          <p:nvPr>
            <a:wavAudioFile r:embed="rId1" name="VOHandyWeatherVocab2-Adjectives 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6000" fill="hold" nodeType="withEffect">
                                  <p:stCondLst>
                                    <p:cond delay="6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33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farm5.static.flickr.com/4016/4210838735_05286c6331_b.jpg"/>
          <p:cNvPicPr>
            <a:picLocks noChangeAspect="1" noChangeArrowheads="1"/>
          </p:cNvPicPr>
          <p:nvPr/>
        </p:nvPicPr>
        <p:blipFill>
          <a:blip r:embed="rId3" cstate="print"/>
          <a:srcRect t="702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Hot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5286380" y="357166"/>
            <a:ext cx="3429000" cy="1523999"/>
          </a:xfrm>
          <a:prstGeom prst="wedgeRoundRectCallout">
            <a:avLst>
              <a:gd name="adj1" fmla="val -100204"/>
              <a:gd name="adj2" fmla="val 48602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6000" b="1" dirty="0" smtClean="0">
                <a:solidFill>
                  <a:schemeClr val="bg2">
                    <a:lumMod val="10000"/>
                  </a:schemeClr>
                </a:solidFill>
              </a:rPr>
              <a:t>heiß</a:t>
            </a:r>
            <a:endParaRPr lang="de-DE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9" name="Picture 3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800000">
            <a:off x="399259" y="580418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digital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800000">
            <a:off x="399258" y="580416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VOHandyWeatherVocab2-Adjectives 3.wav">
            <a:hlinkClick r:id="" action="ppaction://media"/>
          </p:cNvPr>
          <p:cNvPicPr>
            <a:picLocks noRot="1" noChangeAspect="1"/>
          </p:cNvPicPr>
          <p:nvPr>
            <a:wavAudioFile r:embed="rId1" name="VOHandyWeatherVocab2-Adjectives 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Three Prabhus In Nature - Sun, Sky, Clouds by Vishvarupa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Warm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2643174" y="285728"/>
            <a:ext cx="3429000" cy="1523999"/>
          </a:xfrm>
          <a:prstGeom prst="wedgeRoundRectCallout">
            <a:avLst>
              <a:gd name="adj1" fmla="val -41205"/>
              <a:gd name="adj2" fmla="val 116102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bg2">
                    <a:lumMod val="10000"/>
                  </a:schemeClr>
                </a:solidFill>
              </a:rPr>
              <a:t>warm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9" name="Picture 3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2928934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digital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2928934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VOHandyWeatherVocab2-Adjectives 4.wav">
            <a:hlinkClick r:id="" action="ppaction://media"/>
          </p:cNvPr>
          <p:cNvPicPr>
            <a:picLocks noRot="1" noChangeAspect="1"/>
          </p:cNvPicPr>
          <p:nvPr>
            <a:wavAudioFile r:embed="rId1" name="VOHandyWeatherVocab2-Adjectives 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hadows and Trees by tipir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604302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Cool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5286380" y="357166"/>
            <a:ext cx="3429000" cy="1523999"/>
          </a:xfrm>
          <a:prstGeom prst="wedgeRoundRectCallout">
            <a:avLst>
              <a:gd name="adj1" fmla="val -46315"/>
              <a:gd name="adj2" fmla="val 98602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de-DE" sz="6000" b="1" dirty="0" smtClean="0">
                <a:solidFill>
                  <a:schemeClr val="bg2">
                    <a:lumMod val="10000"/>
                  </a:schemeClr>
                </a:solidFill>
              </a:rPr>
              <a:t>kühl</a:t>
            </a:r>
            <a:endParaRPr lang="de-DE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9" name="Picture 3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">
            <a:off x="2970994" y="2580657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digital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">
            <a:off x="2970996" y="2580657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VOHandyWeatherVocab2-Adjectives 5.wav">
            <a:hlinkClick r:id="" action="ppaction://media"/>
          </p:cNvPr>
          <p:cNvPicPr>
            <a:picLocks noRot="1" noChangeAspect="1"/>
          </p:cNvPicPr>
          <p:nvPr>
            <a:wavAudioFile r:embed="rId1" name="VOHandyWeatherVocab2-Adjectives 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Ella the Snow Dog by jpctalbot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76392" cy="6858000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Cold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1928794" y="285728"/>
            <a:ext cx="2928958" cy="1285884"/>
          </a:xfrm>
          <a:prstGeom prst="wedgeRoundRectCallout">
            <a:avLst>
              <a:gd name="adj1" fmla="val -2872"/>
              <a:gd name="adj2" fmla="val 206198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kalt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VOHandyWeatherVocab2-Adjectives 6.wav">
            <a:hlinkClick r:id="" action="ppaction://media"/>
          </p:cNvPr>
          <p:cNvPicPr>
            <a:picLocks noRot="1" noChangeAspect="1"/>
          </p:cNvPicPr>
          <p:nvPr>
            <a:wavAudioFile r:embed="rId1" name="VOHandyWeatherVocab2-Adjectives 6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arm1.static.flickr.com/1/4013252_25fd03a4f7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67872" cy="6857999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Freezing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214282" y="2500306"/>
            <a:ext cx="4267216" cy="1523999"/>
          </a:xfrm>
          <a:prstGeom prst="wedgeRoundRectCallout">
            <a:avLst>
              <a:gd name="adj1" fmla="val -57276"/>
              <a:gd name="adj2" fmla="val 122352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eiskalt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VOHandyWeatherVocab2-Adjectives 7.wav">
            <a:hlinkClick r:id="" action="ppaction://media"/>
          </p:cNvPr>
          <p:cNvPicPr>
            <a:picLocks noRot="1" noChangeAspect="1"/>
          </p:cNvPicPr>
          <p:nvPr>
            <a:wavAudioFile r:embed="rId1" name="VOHandyWeatherVocab2-Adjectives 7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lowers and Sun by Zanastardust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Sunny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5286380" y="357166"/>
            <a:ext cx="3429000" cy="1523999"/>
          </a:xfrm>
          <a:prstGeom prst="wedgeRoundRectCallout">
            <a:avLst>
              <a:gd name="adj1" fmla="val -100204"/>
              <a:gd name="adj2" fmla="val 48602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sonnig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9" name="Picture 3" descr="angrydigita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800000">
            <a:off x="399259" y="580418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ngrydigital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800000">
            <a:off x="399258" y="580416"/>
            <a:ext cx="2962275" cy="239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VOHandyWeatherVocab2-Adjectives 8.wav">
            <a:hlinkClick r:id="" action="ppaction://media"/>
          </p:cNvPr>
          <p:cNvPicPr>
            <a:picLocks noRot="1" noChangeAspect="1"/>
          </p:cNvPicPr>
          <p:nvPr>
            <a:wavAudioFile r:embed="rId1" name="VOHandyWeatherVocab2-Adjectives 8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uffy's Ears Blow in the Wind buffy-baird.com_19aug2008-1 by mikebaird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4001" cy="6000768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6000768"/>
            <a:ext cx="9144000" cy="857232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bg2">
                    <a:lumMod val="10000"/>
                  </a:schemeClr>
                </a:solidFill>
              </a:rPr>
              <a:t>Windy</a:t>
            </a:r>
            <a:endParaRPr lang="en-GB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0" y="3000372"/>
            <a:ext cx="3571876" cy="1928826"/>
          </a:xfrm>
          <a:prstGeom prst="wedgeRoundRectCallout">
            <a:avLst>
              <a:gd name="adj1" fmla="val -2031"/>
              <a:gd name="adj2" fmla="val -89680"/>
              <a:gd name="adj3" fmla="val 16667"/>
            </a:avLst>
          </a:prstGeom>
          <a:solidFill>
            <a:srgbClr val="FFFFCC"/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bg2">
                    <a:lumMod val="10000"/>
                  </a:schemeClr>
                </a:solidFill>
              </a:rPr>
              <a:t>windig</a:t>
            </a:r>
            <a:endParaRPr lang="en-GB" sz="6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VOHandyWeatherVocab2-Adjectives 9.wav">
            <a:hlinkClick r:id="" action="ppaction://media"/>
          </p:cNvPr>
          <p:cNvPicPr>
            <a:picLocks noRot="1" noChangeAspect="1"/>
          </p:cNvPicPr>
          <p:nvPr>
            <a:wavAudioFile r:embed="rId1" name="VOHandyWeatherVocab2-Adjectives 9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</TotalTime>
  <Words>79</Words>
  <Application>Microsoft Office PowerPoint</Application>
  <PresentationFormat>On-screen Show (4:3)</PresentationFormat>
  <Paragraphs>34</Paragraphs>
  <Slides>17</Slides>
  <Notes>1</Notes>
  <HiddenSlides>0</HiddenSlides>
  <MMClips>19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Handy Weather Vocab 2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Weather</dc:title>
  <dc:creator>Katharina Teucher</dc:creator>
  <cp:lastModifiedBy>David Wilson</cp:lastModifiedBy>
  <cp:revision>49</cp:revision>
  <dcterms:created xsi:type="dcterms:W3CDTF">2010-02-22T13:50:33Z</dcterms:created>
  <dcterms:modified xsi:type="dcterms:W3CDTF">2010-06-18T11:52:07Z</dcterms:modified>
</cp:coreProperties>
</file>