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86" r:id="rId5"/>
    <p:sldId id="259" r:id="rId6"/>
    <p:sldId id="260" r:id="rId7"/>
    <p:sldId id="261" r:id="rId8"/>
    <p:sldId id="263" r:id="rId9"/>
    <p:sldId id="264" r:id="rId10"/>
    <p:sldId id="265" r:id="rId11"/>
    <p:sldId id="262" r:id="rId12"/>
    <p:sldId id="266" r:id="rId13"/>
    <p:sldId id="269" r:id="rId14"/>
    <p:sldId id="267" r:id="rId15"/>
    <p:sldId id="268" r:id="rId16"/>
    <p:sldId id="270" r:id="rId17"/>
    <p:sldId id="273" r:id="rId18"/>
    <p:sldId id="290" r:id="rId19"/>
    <p:sldId id="283" r:id="rId20"/>
    <p:sldId id="275" r:id="rId21"/>
    <p:sldId id="291" r:id="rId22"/>
    <p:sldId id="281" r:id="rId23"/>
    <p:sldId id="280" r:id="rId24"/>
    <p:sldId id="278" r:id="rId25"/>
    <p:sldId id="282" r:id="rId26"/>
    <p:sldId id="274" r:id="rId27"/>
    <p:sldId id="284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0567-73C3-4959-8F8C-B875394EFFCB}" type="datetimeFigureOut">
              <a:rPr lang="en-US" smtClean="0"/>
              <a:pPr/>
              <a:t>6/25/2010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0567-73C3-4959-8F8C-B875394EFFC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A3906-F069-4C36-8973-F3D01DD76A6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2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5" Type="http://schemas.openxmlformats.org/officeDocument/2006/relationships/image" Target="../media/image5.png"/><Relationship Id="rId4" Type="http://schemas.openxmlformats.org/officeDocument/2006/relationships/image" Target="../media/image2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5.wav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audio28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../media/audio27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0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786190"/>
            <a:ext cx="6400800" cy="1114436"/>
          </a:xfrm>
        </p:spPr>
        <p:txBody>
          <a:bodyPr/>
          <a:lstStyle/>
          <a:p>
            <a:r>
              <a:rPr lang="en-GB" dirty="0" smtClean="0"/>
              <a:t>With Miss Digitally Angry Clock-Face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Handy Ordinal Numbers</a:t>
            </a:r>
            <a:endParaRPr lang="en-GB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 bright="24000" contrast="-41000"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seventh (7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0"/>
            <a:ext cx="2962275" cy="2390775"/>
          </a:xfrm>
          <a:prstGeom prst="rect">
            <a:avLst/>
          </a:prstGeom>
          <a:noFill/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1142976" y="2571744"/>
            <a:ext cx="3786214" cy="1357322"/>
          </a:xfrm>
          <a:prstGeom prst="wedgeRoundRectCallout">
            <a:avLst>
              <a:gd name="adj1" fmla="val 75576"/>
              <a:gd name="adj2" fmla="val -660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smtClean="0">
                <a:solidFill>
                  <a:schemeClr val="bg2">
                    <a:lumMod val="10000"/>
                  </a:schemeClr>
                </a:solidFill>
              </a:rPr>
              <a:t>siebte 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(7.)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EUVOOrdinalNumbers 10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eighth (8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50004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500042"/>
            <a:ext cx="2962275" cy="2390775"/>
          </a:xfrm>
          <a:prstGeom prst="rect">
            <a:avLst/>
          </a:prstGeom>
          <a:noFill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0" y="857232"/>
            <a:ext cx="3857620" cy="1500198"/>
          </a:xfrm>
          <a:prstGeom prst="wedgeRoundRectCallout">
            <a:avLst>
              <a:gd name="adj1" fmla="val 119077"/>
              <a:gd name="adj2" fmla="val 520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achte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(8.)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7320000" flipV="1">
            <a:off x="1854406" y="3018519"/>
            <a:ext cx="785818" cy="428628"/>
          </a:xfrm>
          <a:prstGeom prst="rightArrow">
            <a:avLst>
              <a:gd name="adj1" fmla="val 50000"/>
              <a:gd name="adj2" fmla="val 4703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9" name="EUVOOrdinalNumbers 11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7396767_4a5f7e900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" y="-345474"/>
            <a:ext cx="9144000" cy="6917746"/>
          </a:xfrm>
          <a:prstGeom prst="rect">
            <a:avLst/>
          </a:prstGeom>
        </p:spPr>
      </p:pic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ninth (9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8572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85728"/>
            <a:ext cx="2962275" cy="2390775"/>
          </a:xfrm>
          <a:prstGeom prst="rect">
            <a:avLst/>
          </a:prstGeom>
          <a:noFill/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5357818" y="0"/>
            <a:ext cx="3786182" cy="1071546"/>
          </a:xfrm>
          <a:prstGeom prst="wedgeRoundRectCallout">
            <a:avLst>
              <a:gd name="adj1" fmla="val -65796"/>
              <a:gd name="adj2" fmla="val 1242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smtClean="0">
                <a:solidFill>
                  <a:schemeClr val="bg2">
                    <a:lumMod val="10000"/>
                  </a:schemeClr>
                </a:solidFill>
              </a:rPr>
              <a:t>neunte(9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EUVOOrdinalNumbers 12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gh build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tenth (10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2357430"/>
            <a:ext cx="4071934" cy="1285884"/>
          </a:xfrm>
          <a:prstGeom prst="wedgeRoundRectCallout">
            <a:avLst>
              <a:gd name="adj1" fmla="val 160947"/>
              <a:gd name="adj2" fmla="val -1364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smtClean="0">
                <a:solidFill>
                  <a:schemeClr val="bg2">
                    <a:lumMod val="10000"/>
                  </a:schemeClr>
                </a:solidFill>
              </a:rPr>
              <a:t>zehnte 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(10.)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680000" flipH="1">
            <a:off x="6838079" y="2010732"/>
            <a:ext cx="755003" cy="40764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EUVOOrdinalNumbers 13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3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eleventh (11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1428728" y="3643314"/>
            <a:ext cx="3857652" cy="1143008"/>
          </a:xfrm>
          <a:prstGeom prst="wedgeRoundRectCallout">
            <a:avLst>
              <a:gd name="adj1" fmla="val -54658"/>
              <a:gd name="adj2" fmla="val 862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smtClean="0">
                <a:solidFill>
                  <a:schemeClr val="bg2">
                    <a:lumMod val="10000"/>
                  </a:schemeClr>
                </a:solidFill>
              </a:rPr>
              <a:t>elfte 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(11.)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5400000" flipV="1">
            <a:off x="5357818" y="1357298"/>
            <a:ext cx="714380" cy="571504"/>
          </a:xfrm>
          <a:prstGeom prst="rightArrow">
            <a:avLst>
              <a:gd name="adj1" fmla="val 50000"/>
              <a:gd name="adj2" fmla="val 41111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EUVOOrdinalNumbers 14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twelfth (12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1571604" y="357166"/>
            <a:ext cx="5429288" cy="1428760"/>
          </a:xfrm>
          <a:prstGeom prst="wedgeRoundRectCallout">
            <a:avLst>
              <a:gd name="adj1" fmla="val 116979"/>
              <a:gd name="adj2" fmla="val 354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altLang="en-US" sz="6000" b="1" smtClean="0">
                <a:solidFill>
                  <a:schemeClr val="bg2">
                    <a:lumMod val="10000"/>
                  </a:schemeClr>
                </a:solidFill>
              </a:rPr>
              <a:t>zwölfte </a:t>
            </a:r>
            <a:r>
              <a:rPr lang="de-DE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(12.)</a:t>
            </a:r>
            <a:endParaRPr lang="de-DE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EUVOOrdinalNumbers 15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3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21455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214554"/>
            <a:ext cx="2962275" cy="2390775"/>
          </a:xfrm>
          <a:prstGeom prst="rect">
            <a:avLst/>
          </a:prstGeom>
          <a:noFill/>
        </p:spPr>
      </p:pic>
      <p:sp>
        <p:nvSpPr>
          <p:cNvPr id="10" name="Content Placeholder 6"/>
          <p:cNvSpPr>
            <a:spLocks noGrp="1"/>
          </p:cNvSpPr>
          <p:nvPr>
            <p:ph idx="1"/>
          </p:nvPr>
        </p:nvSpPr>
        <p:spPr>
          <a:xfrm>
            <a:off x="214282" y="4643446"/>
            <a:ext cx="8286808" cy="1971676"/>
          </a:xfrm>
          <a:prstGeom prst="wedgeRoundRectCallout">
            <a:avLst>
              <a:gd name="adj1" fmla="val 33580"/>
              <a:gd name="adj2" fmla="val -71694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From 13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to 20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you only have to add the ordinal number we just learned: “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zehnte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” (10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EUVOOrdinalNumbers 16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3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43966" cy="1214422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THIRTEENTH: 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</a:t>
            </a:r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drei</a:t>
            </a:r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+ 10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zehnte</a:t>
            </a: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b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5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sym typeface="Wingdings" pitchFamily="2" charset="2"/>
              </a:rPr>
              <a:t></a:t>
            </a: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sym typeface="Wingdings" pitchFamily="2" charset="2"/>
              </a:rPr>
              <a:t> </a:t>
            </a:r>
            <a:r>
              <a:rPr lang="de-DE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sym typeface="Wingdings" pitchFamily="2" charset="2"/>
              </a:rPr>
              <a:t>dreizehnte</a:t>
            </a:r>
            <a:endParaRPr lang="de-DE" u="sng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596" y="2446349"/>
            <a:ext cx="8715404" cy="419736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FOURTEENTH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(14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de-DE" sz="4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vierzehnte</a:t>
            </a: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FIFTEENTH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(15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de-DE" sz="4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fünfzehnte</a:t>
            </a: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SIXTEENTH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(16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de-DE" sz="4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sechzehnte</a:t>
            </a: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SEVENTEENTH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(17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de-DE" sz="4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siebzehnte</a:t>
            </a:r>
          </a:p>
          <a:p>
            <a:pPr>
              <a:buNone/>
            </a:pPr>
            <a:r>
              <a:rPr lang="de-DE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EIGHTEENTH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(18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de-DE" sz="4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achtzehnte</a:t>
            </a:r>
          </a:p>
          <a:p>
            <a:pPr>
              <a:buNone/>
            </a:pPr>
            <a:r>
              <a:rPr lang="de-DE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NINETEENTH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(19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de-DE" sz="4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neunzehnte</a:t>
            </a:r>
            <a:endParaRPr lang="de-DE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EUVOOrdinalNumbers 17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10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13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17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20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24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7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285720" y="214290"/>
            <a:ext cx="3929090" cy="1143008"/>
          </a:xfrm>
          <a:prstGeom prst="wedgeRoundRectCallout">
            <a:avLst>
              <a:gd name="adj1" fmla="val 98912"/>
              <a:gd name="adj2" fmla="val 51508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Und </a:t>
            </a:r>
            <a:r>
              <a:rPr lang="de-DE" sz="4000" b="1" dirty="0" smtClean="0">
                <a:solidFill>
                  <a:schemeClr val="bg2">
                    <a:lumMod val="10000"/>
                  </a:schemeClr>
                </a:solidFill>
              </a:rPr>
              <a:t>natürlich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sz="4000" b="1" dirty="0" smtClean="0">
                <a:solidFill>
                  <a:schemeClr val="bg2">
                    <a:lumMod val="10000"/>
                  </a:schemeClr>
                </a:solidFill>
              </a:rPr>
              <a:t>zwanzigste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Round Same Side Corner Rectangle 4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And of course, twentieth!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5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81725" y="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81725" y="0"/>
            <a:ext cx="2962275" cy="2390775"/>
          </a:xfrm>
          <a:prstGeom prst="rect">
            <a:avLst/>
          </a:prstGeom>
          <a:noFill/>
        </p:spPr>
      </p:pic>
      <p:pic>
        <p:nvPicPr>
          <p:cNvPr id="8" name="EUVOOrdinalNumbers 18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86050" y="2000240"/>
            <a:ext cx="5143504" cy="1500198"/>
          </a:xfrm>
          <a:prstGeom prst="wedgeRoundRectCallout">
            <a:avLst>
              <a:gd name="adj1" fmla="val 1458"/>
              <a:gd name="adj2" fmla="val 121508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Here are some examples!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EUVOOrdinalNumbers 19.wav">
            <a:hlinkClick r:id="" action="ppaction://media"/>
          </p:cNvPr>
          <p:cNvPicPr>
            <a:picLocks noRot="1" noChangeAspect="1"/>
          </p:cNvPicPr>
          <p:nvPr>
            <a:wavAudioFile r:embed="rId1" name="EUVOOrdinalNumbers 1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46722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467225"/>
            <a:ext cx="2962275" cy="2390775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5720" y="1071546"/>
            <a:ext cx="7000924" cy="2857520"/>
          </a:xfrm>
          <a:prstGeom prst="wedgeRoundRectCallout">
            <a:avLst>
              <a:gd name="adj1" fmla="val 23338"/>
              <a:gd name="adj2" fmla="val 809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Hello! I am Miss Digitally Angry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Clock-Face, and I am here to teach you ordinal numbers. So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pay attention.</a:t>
            </a:r>
          </a:p>
        </p:txBody>
      </p:sp>
      <p:pic>
        <p:nvPicPr>
          <p:cNvPr id="7" name="EUVOOrdinalNumbers 2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2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643042" y="1214422"/>
            <a:ext cx="7215238" cy="2286016"/>
          </a:xfrm>
          <a:prstGeom prst="wedgeRoundRectCallout">
            <a:avLst>
              <a:gd name="adj1" fmla="val 1458"/>
              <a:gd name="adj2" fmla="val 121508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You’ll find the ordinal number between the article and the noun, like in....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EUVOOrdinalNumbers 20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first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house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6"/>
          <p:cNvSpPr>
            <a:spLocks noGrp="1"/>
          </p:cNvSpPr>
          <p:nvPr>
            <p:ph idx="1"/>
          </p:nvPr>
        </p:nvSpPr>
        <p:spPr>
          <a:xfrm>
            <a:off x="285720" y="214290"/>
            <a:ext cx="3929090" cy="1143008"/>
          </a:xfrm>
          <a:prstGeom prst="wedgeRoundRectCallout">
            <a:avLst>
              <a:gd name="adj1" fmla="val 9700"/>
              <a:gd name="adj2" fmla="val 206507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das </a:t>
            </a:r>
            <a:r>
              <a:rPr lang="en-GB" sz="4000" b="1" dirty="0" err="1" smtClean="0">
                <a:solidFill>
                  <a:srgbClr val="FF0000"/>
                </a:solidFill>
              </a:rPr>
              <a:t>erste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Haus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EUVOOrdinalNumbers 21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l.yimg.com/g/images/spaceb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-1535113"/>
            <a:ext cx="4762500" cy="3162301"/>
          </a:xfrm>
          <a:prstGeom prst="rect">
            <a:avLst/>
          </a:prstGeom>
          <a:noFill/>
        </p:spPr>
      </p:pic>
      <p:sp>
        <p:nvSpPr>
          <p:cNvPr id="5" name="Round Same Side Corner Rectangle 4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second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tree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928662" y="285728"/>
            <a:ext cx="3929090" cy="1143008"/>
          </a:xfrm>
          <a:prstGeom prst="wedgeRoundRectCallout">
            <a:avLst>
              <a:gd name="adj1" fmla="val 65942"/>
              <a:gd name="adj2" fmla="val 236507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zweite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Baum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EUVOOrdinalNumbers 22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2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third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zebra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6"/>
          <p:cNvSpPr>
            <a:spLocks noGrp="1"/>
          </p:cNvSpPr>
          <p:nvPr>
            <p:ph idx="1"/>
          </p:nvPr>
        </p:nvSpPr>
        <p:spPr>
          <a:xfrm>
            <a:off x="285720" y="1928802"/>
            <a:ext cx="2643206" cy="1785950"/>
          </a:xfrm>
          <a:prstGeom prst="wedgeRoundRectCallout">
            <a:avLst>
              <a:gd name="adj1" fmla="val 44764"/>
              <a:gd name="adj2" fmla="val 117878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das </a:t>
            </a:r>
            <a:r>
              <a:rPr lang="en-GB" sz="4000" b="1" dirty="0" err="1" smtClean="0">
                <a:solidFill>
                  <a:srgbClr val="FF0000"/>
                </a:solidFill>
              </a:rPr>
              <a:t>dritte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Zebra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EUVOOrdinalNumbers 23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fourth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floor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6"/>
          <p:cNvSpPr>
            <a:spLocks noGrp="1"/>
          </p:cNvSpPr>
          <p:nvPr>
            <p:ph idx="1"/>
          </p:nvPr>
        </p:nvSpPr>
        <p:spPr>
          <a:xfrm>
            <a:off x="5429256" y="1142984"/>
            <a:ext cx="3429024" cy="1143008"/>
          </a:xfrm>
          <a:prstGeom prst="wedgeRoundRectCallout">
            <a:avLst>
              <a:gd name="adj1" fmla="val -78542"/>
              <a:gd name="adj2" fmla="val 81508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rgbClr val="FF0000"/>
                </a:solidFill>
              </a:rPr>
              <a:t>vierte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Etage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EUVOOrdinalNumbers 24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fifth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bottle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714884"/>
            <a:ext cx="9144000" cy="1143000"/>
          </a:xfrm>
        </p:spPr>
        <p:txBody>
          <a:bodyPr>
            <a:normAutofit/>
          </a:bodyPr>
          <a:lstStyle/>
          <a:p>
            <a:r>
              <a:rPr lang="en-GB" sz="5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Baskerville Old Face" pitchFamily="18" charset="0"/>
              </a:rPr>
              <a:t>1      2      3     4        5       6      7</a:t>
            </a:r>
            <a:endParaRPr lang="en-GB" sz="5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Baskerville Old Face" pitchFamily="18" charset="0"/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1142976" y="0"/>
            <a:ext cx="4143404" cy="928718"/>
          </a:xfrm>
          <a:prstGeom prst="wedgeRoundRectCallout">
            <a:avLst>
              <a:gd name="adj1" fmla="val 57516"/>
              <a:gd name="adj2" fmla="val 15112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bg2">
                <a:lumMod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fünfte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Flasche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EUVOOrdinalNumbers 25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3286116" y="3714752"/>
            <a:ext cx="5429256" cy="2928934"/>
          </a:xfrm>
          <a:prstGeom prst="wedgeRoundRectCallout">
            <a:avLst>
              <a:gd name="adj1" fmla="val -81053"/>
              <a:gd name="adj2" fmla="val 756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bg2">
                <a:lumMod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so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on! Now watch Angry Olympics 10, you’re ready for some practice!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3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2928934"/>
            <a:ext cx="2962275" cy="2390775"/>
          </a:xfrm>
          <a:prstGeom prst="rect">
            <a:avLst/>
          </a:prstGeom>
          <a:noFill/>
        </p:spPr>
      </p:pic>
      <p:pic>
        <p:nvPicPr>
          <p:cNvPr id="5" name="EUVOOrdinalNumbers 26.wav">
            <a:hlinkClick r:id="" action="ppaction://media"/>
          </p:cNvPr>
          <p:cNvPicPr>
            <a:picLocks noRot="1" noChangeAspect="1"/>
          </p:cNvPicPr>
          <p:nvPr>
            <a:wavAudioFile r:embed="rId1" name="EUVOOrdinalNumbers 2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20angry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0"/>
            <a:ext cx="914259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46722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467225"/>
            <a:ext cx="2962275" cy="2390775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5720" y="1428736"/>
            <a:ext cx="7215238" cy="2500330"/>
          </a:xfrm>
          <a:prstGeom prst="wedgeRoundRectCallout">
            <a:avLst>
              <a:gd name="adj1" fmla="val 23338"/>
              <a:gd name="adj2" fmla="val 809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Ordinal numbers show you which order things are in. (Just in case you didn’t know.)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EUVOOrdinalNumbers 3.wav">
            <a:hlinkClick r:id="" action="ppaction://media"/>
          </p:cNvPr>
          <p:cNvPicPr>
            <a:picLocks noRot="1" noChangeAspect="1"/>
          </p:cNvPicPr>
          <p:nvPr>
            <a:wavAudioFile r:embed="rId1" name="EUVOOrdinalNumbers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2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ame Side Corner Rectangle 4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first (1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st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3357554" y="285728"/>
            <a:ext cx="3929090" cy="1285884"/>
          </a:xfrm>
          <a:prstGeom prst="wedgeRoundRectCallout">
            <a:avLst>
              <a:gd name="adj1" fmla="val -58170"/>
              <a:gd name="adj2" fmla="val 913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erste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(1.)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28"/>
            <a:ext cx="2962275" cy="2390775"/>
          </a:xfrm>
          <a:prstGeom prst="rect">
            <a:avLst/>
          </a:prstGeom>
          <a:noFill/>
        </p:spPr>
      </p:pic>
      <p:sp>
        <p:nvSpPr>
          <p:cNvPr id="8" name="Right Arrow 7"/>
          <p:cNvSpPr/>
          <p:nvPr/>
        </p:nvSpPr>
        <p:spPr>
          <a:xfrm>
            <a:off x="285720" y="3571876"/>
            <a:ext cx="928694" cy="6429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9" name="EUVOOrdinalNumbers 4.wav">
            <a:hlinkClick r:id="" action="ppaction://media"/>
          </p:cNvPr>
          <p:cNvPicPr>
            <a:picLocks noRot="1" noChangeAspect="1"/>
          </p:cNvPicPr>
          <p:nvPr>
            <a:wavAudioFile r:embed="rId1" name="EUVOOrdinalNumbers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1429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 Same Side Corner Rectangle 2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second (2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nd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6200000">
            <a:off x="4179091" y="4822041"/>
            <a:ext cx="714380" cy="642942"/>
          </a:xfrm>
          <a:prstGeom prst="rightArrow">
            <a:avLst>
              <a:gd name="adj1" fmla="val 50000"/>
              <a:gd name="adj2" fmla="val 4703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14290"/>
            <a:ext cx="2962275" cy="2390775"/>
          </a:xfrm>
          <a:prstGeom prst="rect">
            <a:avLst/>
          </a:prstGeom>
          <a:noFill/>
        </p:spPr>
      </p:pic>
      <p:pic>
        <p:nvPicPr>
          <p:cNvPr id="9" name="EUVOOrdinalNumbers 5.wav">
            <a:hlinkClick r:id="" action="ppaction://media"/>
          </p:cNvPr>
          <p:cNvPicPr>
            <a:picLocks noRot="1" noChangeAspect="1"/>
          </p:cNvPicPr>
          <p:nvPr>
            <a:wavAudioFile r:embed="rId1" name="EUVOOrdinalNumbers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29256" y="0"/>
            <a:ext cx="3714744" cy="1643050"/>
          </a:xfrm>
          <a:prstGeom prst="wedgeRoundRectCallout">
            <a:avLst>
              <a:gd name="adj1" fmla="val -58170"/>
              <a:gd name="adj2" fmla="val 913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smtClean="0">
                <a:solidFill>
                  <a:schemeClr val="bg2">
                    <a:lumMod val="10000"/>
                  </a:schemeClr>
                </a:solidFill>
              </a:rPr>
              <a:t>zweite 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(2.)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2860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 Same Side Corner Rectangle 2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third (3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rd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flipH="1">
            <a:off x="7858148" y="3571876"/>
            <a:ext cx="928694" cy="6429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28604"/>
            <a:ext cx="2962275" cy="2390775"/>
          </a:xfrm>
          <a:prstGeom prst="rect">
            <a:avLst/>
          </a:prstGeom>
          <a:noFill/>
        </p:spPr>
      </p:pic>
      <p:pic>
        <p:nvPicPr>
          <p:cNvPr id="9" name="EUVOOrdinalNumbers 6.wav">
            <a:hlinkClick r:id="" action="ppaction://media"/>
          </p:cNvPr>
          <p:cNvPicPr>
            <a:picLocks noRot="1" noChangeAspect="1"/>
          </p:cNvPicPr>
          <p:nvPr>
            <a:wavAudioFile r:embed="rId1" name="EUVOOrdinalNumbers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00298" y="214290"/>
            <a:ext cx="3500462" cy="1428760"/>
          </a:xfrm>
          <a:prstGeom prst="wedgeRoundRectCallout">
            <a:avLst>
              <a:gd name="adj1" fmla="val 53202"/>
              <a:gd name="adj2" fmla="val 882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smtClean="0">
                <a:solidFill>
                  <a:schemeClr val="bg2">
                    <a:lumMod val="10000"/>
                  </a:schemeClr>
                </a:solidFill>
              </a:rPr>
              <a:t>dritte 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(3.)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fourth (4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rd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6007" y="3571876"/>
            <a:ext cx="2747993" cy="221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5429256" y="1714488"/>
            <a:ext cx="3714744" cy="1357322"/>
          </a:xfrm>
          <a:prstGeom prst="wedgeRoundRectCallout">
            <a:avLst>
              <a:gd name="adj1" fmla="val 3006"/>
              <a:gd name="adj2" fmla="val 8980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vierte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(4.)</a:t>
            </a:r>
          </a:p>
        </p:txBody>
      </p:sp>
      <p:pic>
        <p:nvPicPr>
          <p:cNvPr id="9" name="Picture 6" descr="angrydigita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96039" y="3571876"/>
            <a:ext cx="2747993" cy="22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EUVOOrdinalNumbers 7.wav">
            <a:hlinkClick r:id="" action="ppaction://media"/>
          </p:cNvPr>
          <p:cNvPicPr>
            <a:picLocks noRot="1" noChangeAspect="1"/>
          </p:cNvPicPr>
          <p:nvPr>
            <a:wavAudioFile r:embed="rId1" name="EUVOOrdinalNumbers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fifth (5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285720" y="1214422"/>
            <a:ext cx="3643338" cy="1428760"/>
          </a:xfrm>
          <a:prstGeom prst="wedgeRoundRectCallout">
            <a:avLst>
              <a:gd name="adj1" fmla="val 45862"/>
              <a:gd name="adj2" fmla="val 992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de-DE" altLang="en-US" sz="6000" b="1" smtClean="0">
                <a:solidFill>
                  <a:schemeClr val="bg2">
                    <a:lumMod val="10000"/>
                  </a:schemeClr>
                </a:solidFill>
              </a:rPr>
              <a:t>fünfte </a:t>
            </a:r>
            <a:r>
              <a:rPr lang="de-DE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(5.)</a:t>
            </a:r>
            <a:endParaRPr lang="de-DE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28612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286124"/>
            <a:ext cx="2962275" cy="2390775"/>
          </a:xfrm>
          <a:prstGeom prst="rect">
            <a:avLst/>
          </a:prstGeom>
          <a:noFill/>
        </p:spPr>
      </p:pic>
      <p:pic>
        <p:nvPicPr>
          <p:cNvPr id="6" name="EUVOOrdinalNumbers 8.wav">
            <a:hlinkClick r:id="" action="ppaction://media"/>
          </p:cNvPr>
          <p:cNvPicPr>
            <a:picLocks noRot="1" noChangeAspect="1"/>
          </p:cNvPicPr>
          <p:nvPr>
            <a:wavAudioFile r:embed="rId1" name="EUVOOrdinalNumbers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786050" cy="224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sixth (6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786049" cy="2248548"/>
          </a:xfrm>
          <a:prstGeom prst="rect">
            <a:avLst/>
          </a:prstGeom>
          <a:noFill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3786182" y="500042"/>
            <a:ext cx="4429156" cy="1428760"/>
          </a:xfrm>
          <a:prstGeom prst="wedgeRoundRectCallout">
            <a:avLst>
              <a:gd name="adj1" fmla="val -81019"/>
              <a:gd name="adj2" fmla="val 433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sechste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(6.)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flipH="1">
            <a:off x="6500826" y="2071678"/>
            <a:ext cx="928694" cy="6429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EUVOOrdinalNumbers 9.wav">
            <a:hlinkClick r:id="" action="ppaction://media"/>
          </p:cNvPr>
          <p:cNvPicPr>
            <a:picLocks noRot="1" noChangeAspect="1"/>
          </p:cNvPicPr>
          <p:nvPr>
            <a:wavAudioFile r:embed="rId1" name="EUVOOrdinalNumbers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300</Words>
  <Application>Microsoft Office PowerPoint</Application>
  <PresentationFormat>On-screen Show (4:3)</PresentationFormat>
  <Paragraphs>53</Paragraphs>
  <Slides>27</Slides>
  <Notes>0</Notes>
  <HiddenSlides>0</HiddenSlides>
  <MMClips>28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1_Office Theme</vt:lpstr>
      <vt:lpstr>Handy Ordinal Numbers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THIRTEENTH: 3 (drei) + 10th (zehnte)    dreizehnte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1      2      3     4        5       6      7</vt:lpstr>
      <vt:lpstr>Slide 26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Ordinal Numbers</dc:title>
  <dc:creator>nmrn3</dc:creator>
  <cp:lastModifiedBy>David Wilson</cp:lastModifiedBy>
  <cp:revision>64</cp:revision>
  <dcterms:created xsi:type="dcterms:W3CDTF">2010-03-26T18:37:38Z</dcterms:created>
  <dcterms:modified xsi:type="dcterms:W3CDTF">2010-06-25T15:27:00Z</dcterms:modified>
</cp:coreProperties>
</file>