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19" r:id="rId2"/>
    <p:sldId id="339" r:id="rId3"/>
    <p:sldId id="354" r:id="rId4"/>
    <p:sldId id="340" r:id="rId5"/>
    <p:sldId id="341" r:id="rId6"/>
    <p:sldId id="355" r:id="rId7"/>
    <p:sldId id="342" r:id="rId8"/>
    <p:sldId id="356" r:id="rId9"/>
    <p:sldId id="343" r:id="rId10"/>
    <p:sldId id="357" r:id="rId11"/>
    <p:sldId id="344" r:id="rId12"/>
    <p:sldId id="358" r:id="rId13"/>
    <p:sldId id="345" r:id="rId14"/>
    <p:sldId id="359" r:id="rId15"/>
    <p:sldId id="346" r:id="rId16"/>
    <p:sldId id="360" r:id="rId17"/>
    <p:sldId id="347" r:id="rId18"/>
    <p:sldId id="348" r:id="rId19"/>
    <p:sldId id="349" r:id="rId20"/>
    <p:sldId id="351" r:id="rId21"/>
    <p:sldId id="352" r:id="rId22"/>
    <p:sldId id="353" r:id="rId23"/>
    <p:sldId id="361" r:id="rId24"/>
    <p:sldId id="350" r:id="rId25"/>
    <p:sldId id="363" r:id="rId26"/>
    <p:sldId id="362" r:id="rId27"/>
    <p:sldId id="334" r:id="rId28"/>
    <p:sldId id="365" r:id="rId29"/>
    <p:sldId id="364" r:id="rId30"/>
    <p:sldId id="366" r:id="rId31"/>
    <p:sldId id="367" r:id="rId32"/>
    <p:sldId id="371" r:id="rId33"/>
    <p:sldId id="372" r:id="rId34"/>
    <p:sldId id="373" r:id="rId35"/>
    <p:sldId id="324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7F9E40"/>
    <a:srgbClr val="73ABDF"/>
    <a:srgbClr val="FEFAC6"/>
    <a:srgbClr val="61DD3F"/>
    <a:srgbClr val="B5EFB8"/>
    <a:srgbClr val="EDE481"/>
    <a:srgbClr val="EDE4D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9" autoAdjust="0"/>
    <p:restoredTop sz="93381" autoAdjust="0"/>
  </p:normalViewPr>
  <p:slideViewPr>
    <p:cSldViewPr>
      <p:cViewPr>
        <p:scale>
          <a:sx n="50" d="100"/>
          <a:sy n="50" d="100"/>
        </p:scale>
        <p:origin x="-756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10/08/2010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Narrator is cloud ghost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19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Narrator is cloud ghost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21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8/10/2010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png"/><Relationship Id="rId1" Type="http://schemas.openxmlformats.org/officeDocument/2006/relationships/audio" Target="../media/audio22.wav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8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1.png"/><Relationship Id="rId3" Type="http://schemas.openxmlformats.org/officeDocument/2006/relationships/audio" Target="../media/audio25.wav"/><Relationship Id="rId7" Type="http://schemas.openxmlformats.org/officeDocument/2006/relationships/image" Target="../media/image17.png"/><Relationship Id="rId12" Type="http://schemas.openxmlformats.org/officeDocument/2006/relationships/image" Target="../media/image30.png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4.png"/><Relationship Id="rId1" Type="http://schemas.openxmlformats.org/officeDocument/2006/relationships/audio" Target="../media/audio24.wav"/><Relationship Id="rId6" Type="http://schemas.openxmlformats.org/officeDocument/2006/relationships/image" Target="../media/image15.png"/><Relationship Id="rId11" Type="http://schemas.openxmlformats.org/officeDocument/2006/relationships/image" Target="../media/image29.png"/><Relationship Id="rId5" Type="http://schemas.openxmlformats.org/officeDocument/2006/relationships/image" Target="../media/image3.png"/><Relationship Id="rId15" Type="http://schemas.openxmlformats.org/officeDocument/2006/relationships/image" Target="../media/image3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20.png"/><Relationship Id="rId1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7.wav"/><Relationship Id="rId6" Type="http://schemas.openxmlformats.org/officeDocument/2006/relationships/image" Target="../media/image40.png"/><Relationship Id="rId5" Type="http://schemas.openxmlformats.org/officeDocument/2006/relationships/image" Target="../media/image2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8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0.wav"/><Relationship Id="rId6" Type="http://schemas.openxmlformats.org/officeDocument/2006/relationships/image" Target="../media/image9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1.wav"/><Relationship Id="rId6" Type="http://schemas.openxmlformats.org/officeDocument/2006/relationships/image" Target="../media/image9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3.wav"/><Relationship Id="rId6" Type="http://schemas.openxmlformats.org/officeDocument/2006/relationships/image" Target="../media/image6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4.wav"/><Relationship Id="rId6" Type="http://schemas.openxmlformats.org/officeDocument/2006/relationships/image" Target="../media/image6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5.wav"/><Relationship Id="rId6" Type="http://schemas.openxmlformats.org/officeDocument/2006/relationships/image" Target="../media/image6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6.wav"/><Relationship Id="rId6" Type="http://schemas.openxmlformats.org/officeDocument/2006/relationships/image" Target="../media/image6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7.wav"/><Relationship Id="rId6" Type="http://schemas.openxmlformats.org/officeDocument/2006/relationships/image" Target="../media/image6.pn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23.png"/><Relationship Id="rId18" Type="http://schemas.openxmlformats.org/officeDocument/2006/relationships/image" Target="../media/image54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6.png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17" Type="http://schemas.openxmlformats.org/officeDocument/2006/relationships/image" Target="../media/image53.png"/><Relationship Id="rId2" Type="http://schemas.openxmlformats.org/officeDocument/2006/relationships/audio" Target="../media/audio39.wav"/><Relationship Id="rId16" Type="http://schemas.openxmlformats.org/officeDocument/2006/relationships/image" Target="../media/image52.png"/><Relationship Id="rId20" Type="http://schemas.openxmlformats.org/officeDocument/2006/relationships/image" Target="../media/image55.png"/><Relationship Id="rId1" Type="http://schemas.openxmlformats.org/officeDocument/2006/relationships/audio" Target="../media/audio38.wav"/><Relationship Id="rId6" Type="http://schemas.openxmlformats.org/officeDocument/2006/relationships/image" Target="../media/image44.png"/><Relationship Id="rId11" Type="http://schemas.openxmlformats.org/officeDocument/2006/relationships/image" Target="../media/image34.png"/><Relationship Id="rId24" Type="http://schemas.openxmlformats.org/officeDocument/2006/relationships/image" Target="../media/image58.png"/><Relationship Id="rId5" Type="http://schemas.openxmlformats.org/officeDocument/2006/relationships/image" Target="../media/image10.png"/><Relationship Id="rId15" Type="http://schemas.openxmlformats.org/officeDocument/2006/relationships/image" Target="../media/image51.png"/><Relationship Id="rId23" Type="http://schemas.openxmlformats.org/officeDocument/2006/relationships/image" Target="../media/image43.png"/><Relationship Id="rId10" Type="http://schemas.openxmlformats.org/officeDocument/2006/relationships/image" Target="../media/image48.png"/><Relationship Id="rId19" Type="http://schemas.openxmlformats.org/officeDocument/2006/relationships/image" Target="../media/image1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0.png"/><Relationship Id="rId22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audio10.wav"/><Relationship Id="rId1" Type="http://schemas.openxmlformats.org/officeDocument/2006/relationships/audio" Target="../media/audio9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 smtClean="0"/>
              <a:t>Angry Olympics Part Ten</a:t>
            </a:r>
            <a:br>
              <a:rPr lang="en-GB" b="1" dirty="0" smtClean="0"/>
            </a:br>
            <a:r>
              <a:rPr lang="en-GB" b="1" dirty="0" smtClean="0"/>
              <a:t>– </a:t>
            </a:r>
            <a:br>
              <a:rPr lang="en-GB" b="1" dirty="0" smtClean="0"/>
            </a:br>
            <a:r>
              <a:rPr lang="en-GB" b="1" dirty="0" smtClean="0"/>
              <a:t>Tense Moments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854"/>
            <a:ext cx="6400800" cy="1752600"/>
          </a:xfrm>
        </p:spPr>
        <p:txBody>
          <a:bodyPr/>
          <a:lstStyle/>
          <a:p>
            <a:r>
              <a:rPr lang="en-GB" dirty="0" smtClean="0"/>
              <a:t>With the Angry Family</a:t>
            </a:r>
          </a:p>
          <a:p>
            <a:endParaRPr lang="en-GB" dirty="0"/>
          </a:p>
        </p:txBody>
      </p:sp>
      <p:pic>
        <p:nvPicPr>
          <p:cNvPr id="6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285720" y="3286124"/>
            <a:ext cx="4714908" cy="2071702"/>
          </a:xfrm>
          <a:prstGeom prst="wedgeRoundRectCallout">
            <a:avLst>
              <a:gd name="adj1" fmla="val 29175"/>
              <a:gd name="adj2" fmla="val -6153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¡Oh,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qué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cabeza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tengo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 ¡El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pez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no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ganó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la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carrera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Oh, my head! The fish did not win the race!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Angry Olympics 10 slice10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10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6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11" name="Picture 10" descr="smellyfis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7" y="1071546"/>
            <a:ext cx="3483369" cy="2291404"/>
          </a:xfrm>
          <a:prstGeom prst="rect">
            <a:avLst/>
          </a:prstGeom>
        </p:spPr>
      </p:pic>
      <p:sp>
        <p:nvSpPr>
          <p:cNvPr id="17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5572132" y="3571876"/>
            <a:ext cx="3214710" cy="1857388"/>
          </a:xfrm>
          <a:prstGeom prst="wedgeRoundRectCallout">
            <a:avLst>
              <a:gd name="adj1" fmla="val -3389"/>
              <a:gd name="adj2" fmla="val -9903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Y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fue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carrera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fantástica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Angry Olympics 10 slice11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11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9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1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1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err="1" smtClean="0">
                <a:solidFill>
                  <a:schemeClr val="bg2">
                    <a:lumMod val="10000"/>
                  </a:schemeClr>
                </a:solidFill>
              </a:rPr>
              <a:t>Erm</a:t>
            </a: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…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Content Placeholder 4"/>
          <p:cNvSpPr txBox="1">
            <a:spLocks/>
          </p:cNvSpPr>
          <p:nvPr/>
        </p:nvSpPr>
        <p:spPr>
          <a:xfrm>
            <a:off x="214282" y="3929066"/>
            <a:ext cx="2786082" cy="1142984"/>
          </a:xfrm>
          <a:prstGeom prst="wedgeRoundRectCallout">
            <a:avLst>
              <a:gd name="adj1" fmla="val 77009"/>
              <a:gd name="adj2" fmla="val -11895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Esto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…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pic>
        <p:nvPicPr>
          <p:cNvPr id="9" name="Angry Olympics 10 slice12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12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Yes, it was indeed an amazing race!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1" name="Picture 10" descr="smellyfis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7" y="1071546"/>
            <a:ext cx="3483369" cy="2291404"/>
          </a:xfrm>
          <a:prstGeom prst="rect">
            <a:avLst/>
          </a:prstGeom>
        </p:spPr>
      </p:pic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4071934" y="571480"/>
            <a:ext cx="4572032" cy="1428760"/>
          </a:xfrm>
          <a:prstGeom prst="wedgeRoundRectCallout">
            <a:avLst>
              <a:gd name="adj1" fmla="val -64284"/>
              <a:gd name="adj2" fmla="val -2695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Sí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sí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fue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carrera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fantástica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2" name="Picture 21" descr="spanishham5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69"/>
            <a:ext cx="3895238" cy="3752381"/>
          </a:xfrm>
          <a:prstGeom prst="rect">
            <a:avLst/>
          </a:prstGeom>
        </p:spPr>
      </p:pic>
      <p:pic>
        <p:nvPicPr>
          <p:cNvPr id="23" name="Picture 22" descr="spanishham5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2" name="Angry Olympics 10 slice13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13.wav"/>
          </p:nvPr>
        </p:nvPicPr>
        <p:blipFill>
          <a:blip r:embed="rId10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4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9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9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33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333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15" name="Picture 14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pic>
        <p:nvPicPr>
          <p:cNvPr id="11" name="Picture 10" descr="smellyfish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7" y="1071546"/>
            <a:ext cx="3483369" cy="2291404"/>
          </a:xfrm>
          <a:prstGeom prst="rect">
            <a:avLst/>
          </a:prstGeom>
        </p:spPr>
      </p:pic>
      <p:sp>
        <p:nvSpPr>
          <p:cNvPr id="17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19" name="Content Placeholder 4"/>
          <p:cNvSpPr txBox="1">
            <a:spLocks/>
          </p:cNvSpPr>
          <p:nvPr/>
        </p:nvSpPr>
        <p:spPr>
          <a:xfrm>
            <a:off x="1285852" y="4286256"/>
            <a:ext cx="7143832" cy="1142984"/>
          </a:xfrm>
          <a:prstGeom prst="wedgeRoundRectCallout">
            <a:avLst>
              <a:gd name="adj1" fmla="val -12484"/>
              <a:gd name="adj2" fmla="val -13935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¡Y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fue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carrera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fantástica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2" name="Picture 21" descr="spanishham5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69"/>
            <a:ext cx="3895238" cy="3752381"/>
          </a:xfrm>
          <a:prstGeom prst="rect">
            <a:avLst/>
          </a:prstGeom>
        </p:spPr>
      </p:pic>
      <p:pic>
        <p:nvPicPr>
          <p:cNvPr id="23" name="Picture 22" descr="spanishham5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2" name="Angry Olympics 10 slice14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14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4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17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we did your job, Mike.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pic>
        <p:nvPicPr>
          <p:cNvPr id="13" name="Picture 12" descr="spanishham5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69"/>
            <a:ext cx="3895238" cy="3752381"/>
          </a:xfrm>
          <a:prstGeom prst="rect">
            <a:avLst/>
          </a:prstGeom>
        </p:spPr>
      </p:pic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sp>
        <p:nvSpPr>
          <p:cNvPr id="19" name="Content Placeholder 4"/>
          <p:cNvSpPr txBox="1">
            <a:spLocks/>
          </p:cNvSpPr>
          <p:nvPr/>
        </p:nvSpPr>
        <p:spPr>
          <a:xfrm>
            <a:off x="214282" y="3429000"/>
            <a:ext cx="4286312" cy="1928826"/>
          </a:xfrm>
          <a:prstGeom prst="wedgeRoundRectCallout">
            <a:avLst>
              <a:gd name="adj1" fmla="val -14651"/>
              <a:gd name="adj2" fmla="val -17086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Y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nosotros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hicimos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tu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trabajo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, Mike.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Angry Olympics 10 slice15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15.wav"/>
          </p:nvPr>
        </p:nvPicPr>
        <p:blipFill>
          <a:blip r:embed="rId10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6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9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11" name="Picture 10" descr="smellyfis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7" y="1071546"/>
            <a:ext cx="3483369" cy="2291404"/>
          </a:xfrm>
          <a:prstGeom prst="rect">
            <a:avLst/>
          </a:prstGeom>
        </p:spPr>
      </p:pic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1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Yes, we did all the hard work.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4929190" y="3857628"/>
            <a:ext cx="4000528" cy="1428760"/>
          </a:xfrm>
          <a:prstGeom prst="wedgeRoundRectCallout">
            <a:avLst>
              <a:gd name="adj1" fmla="val 14093"/>
              <a:gd name="adj2" fmla="val -13769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Sí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hicimos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todo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el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trabajo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duro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3" name="Angry Olympics 10 slice16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16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1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2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 did a good job! 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Actually, I worked really hard!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928662" y="3929066"/>
            <a:ext cx="6715172" cy="1428760"/>
          </a:xfrm>
          <a:prstGeom prst="wedgeRoundRectCallout">
            <a:avLst>
              <a:gd name="adj1" fmla="val -3779"/>
              <a:gd name="adj2" fmla="val -12703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¡Y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hice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un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buen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trabajo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 ¡De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hecho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trabajé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mucho!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1" name="Angry Olympics 10 slice17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17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67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xit" presetSubtype="2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1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354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43559 0.0122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" y="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400"/>
              </a:lnSpc>
              <a:defRPr/>
            </a:pPr>
            <a:r>
              <a:rPr lang="en-GB" sz="3200" b="1" dirty="0" smtClean="0">
                <a:solidFill>
                  <a:schemeClr val="bg2">
                    <a:lumMod val="10000"/>
                  </a:schemeClr>
                </a:solidFill>
              </a:rPr>
              <a:t>I have just received a report. Apparently somebody recorded something on their mobile phone.</a:t>
            </a:r>
            <a:endParaRPr lang="en-GB" sz="32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264390" y="1677812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275936" y="1681576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2000232" y="2714620"/>
            <a:ext cx="6858048" cy="2357454"/>
          </a:xfrm>
          <a:prstGeom prst="wedgeRoundRectCallout">
            <a:avLst>
              <a:gd name="adj1" fmla="val -58259"/>
              <a:gd name="adj2" fmla="val -3215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Acabo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de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recibir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noticia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 Al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parecer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alguien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grabó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algo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con el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móvil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Angry Olympics 10 slice18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1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29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4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67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here it is.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264390" y="1677812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275936" y="1681576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4214810" y="3429000"/>
            <a:ext cx="3500462" cy="1285884"/>
          </a:xfrm>
          <a:prstGeom prst="wedgeRoundRectCallout">
            <a:avLst>
              <a:gd name="adj1" fmla="val 93187"/>
              <a:gd name="adj2" fmla="val -20618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Aquí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está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5140" y="-3343275"/>
            <a:ext cx="4143375" cy="3343275"/>
          </a:xfrm>
          <a:prstGeom prst="rect">
            <a:avLst/>
          </a:prstGeom>
        </p:spPr>
      </p:pic>
      <p:pic>
        <p:nvPicPr>
          <p:cNvPr id="10" name="Angry Olympics 10 slice19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19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496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5300" fill="hold"/>
                                        <p:tgtEl>
                                          <p:spTgt spid="9"/>
                                        </p:tgtEl>
                                      </p:cBhvr>
                                      <p:by x="490000" y="49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0" presetClass="path" presetSubtype="0" fill="hold" nodeType="withEffect">
                                  <p:stCondLst>
                                    <p:cond delay="4"/>
                                  </p:stCondLst>
                                  <p:childTnLst>
                                    <p:animMotion origin="layout" path="M 2.5E-6 0 C -0.03143 0.16574 -0.06285 0.33056 -0.11042 0.51227 C -0.15799 0.69398 -0.22847 0.97037 -0.28542 1.09005 C -0.34236 1.20949 -0.40243 1.21435 -0.45209 1.22894 C -0.50174 1.24375 -0.54966 1.22106 -0.58334 1.17662 C -0.61702 1.13241 -0.64341 1.0213 -0.65417 0.96412 C -0.66493 0.90671 -0.65695 0.87847 -0.64792 0.83356 C -0.63889 0.78889 -0.61841 0.73056 -0.6 0.69468 C -0.5816 0.65856 -0.56597 0.62963 -0.5375 0.61667 C -0.50903 0.60347 -0.45695 0.59259 -0.42917 0.61667 C -0.40139 0.64005 -0.38091 0.71134 -0.37084 0.75995 C -0.36077 0.80856 -0.35556 0.86065 -0.36875 0.90764 C -0.38195 0.95463 -0.42396 1.03356 -0.45 1.04213 C -0.47604 1.05046 -0.51146 0.98958 -0.525 0.95972 C -0.53854 0.92986 -0.53403 0.89097 -0.53125 0.86412 C -0.52847 0.8375 -0.52118 0.81204 -0.50834 0.79907 C -0.49549 0.78588 -0.46563 0.77199 -0.45417 0.78588 C -0.44271 0.79977 -0.43611 0.86111 -0.43959 0.88148 C -0.44306 0.90185 -0.46771 0.90972 -0.475 0.90764 C -0.48229 0.90532 -0.48195 0.87639 -0.48334 0.86829 " pathEditMode="relative" rAng="0" ptsTypes="aaaaaaaaaaaaaaaaaaaA">
                                      <p:cBhvr>
                                        <p:cTn id="11" dur="5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" y="6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So... Where was I?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142876" y="3571876"/>
            <a:ext cx="4143372" cy="1428760"/>
          </a:xfrm>
          <a:prstGeom prst="wedgeRoundRectCallout">
            <a:avLst>
              <a:gd name="adj1" fmla="val 52816"/>
              <a:gd name="adj2" fmla="val -83417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Entonces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... ¿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Dónde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estaba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Angry Olympics 10 slice02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0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9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t="41082"/>
          <a:stretch>
            <a:fillRect/>
          </a:stretch>
        </p:blipFill>
        <p:spPr bwMode="auto">
          <a:xfrm>
            <a:off x="-500098" y="0"/>
            <a:ext cx="1416887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17068" r="61721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37" name="Picture 36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78506">
            <a:off x="-856256" y="1591521"/>
            <a:ext cx="722109" cy="1250151"/>
          </a:xfrm>
          <a:prstGeom prst="rect">
            <a:avLst/>
          </a:prstGeom>
        </p:spPr>
      </p:pic>
      <p:pic>
        <p:nvPicPr>
          <p:cNvPr id="28" name="Picture 27" descr="confusedwolfmanhappy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12814" y="1714489"/>
            <a:ext cx="773500" cy="1604940"/>
          </a:xfrm>
          <a:prstGeom prst="rect">
            <a:avLst/>
          </a:prstGeom>
        </p:spPr>
      </p:pic>
      <p:pic>
        <p:nvPicPr>
          <p:cNvPr id="26" name="Picture 25" descr="confusedwolfmanhappy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84912" y="1752620"/>
            <a:ext cx="773500" cy="1604942"/>
          </a:xfrm>
          <a:prstGeom prst="rect">
            <a:avLst/>
          </a:prstGeom>
        </p:spPr>
      </p:pic>
      <p:pic>
        <p:nvPicPr>
          <p:cNvPr id="25" name="Picture 24" descr="confusedwolfmanhappy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0" y="2214554"/>
            <a:ext cx="953914" cy="1604942"/>
          </a:xfrm>
          <a:prstGeom prst="rect">
            <a:avLst/>
          </a:prstGeom>
        </p:spPr>
      </p:pic>
      <p:pic>
        <p:nvPicPr>
          <p:cNvPr id="29" name="Picture 28" descr="confusedwolfmanhappy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32" y="2214554"/>
            <a:ext cx="953913" cy="1604942"/>
          </a:xfrm>
          <a:prstGeom prst="rect">
            <a:avLst/>
          </a:prstGeom>
        </p:spPr>
      </p:pic>
      <p:pic>
        <p:nvPicPr>
          <p:cNvPr id="24" name="Picture 23" descr="confusedwolfmanhappy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28726" y="2143116"/>
            <a:ext cx="953913" cy="1604942"/>
          </a:xfrm>
          <a:prstGeom prst="rect">
            <a:avLst/>
          </a:prstGeom>
        </p:spPr>
      </p:pic>
      <p:pic>
        <p:nvPicPr>
          <p:cNvPr id="33" name="Picture 32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85850" y="3643314"/>
            <a:ext cx="571504" cy="501956"/>
          </a:xfrm>
          <a:prstGeom prst="rect">
            <a:avLst/>
          </a:prstGeom>
        </p:spPr>
      </p:pic>
      <p:pic>
        <p:nvPicPr>
          <p:cNvPr id="34" name="Picture 33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33450" y="3571876"/>
            <a:ext cx="571504" cy="501956"/>
          </a:xfrm>
          <a:prstGeom prst="rect">
            <a:avLst/>
          </a:prstGeom>
        </p:spPr>
      </p:pic>
      <p:pic>
        <p:nvPicPr>
          <p:cNvPr id="35" name="Picture 34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143040" y="3714752"/>
            <a:ext cx="571504" cy="501956"/>
          </a:xfrm>
          <a:prstGeom prst="rect">
            <a:avLst/>
          </a:prstGeom>
        </p:spPr>
      </p:pic>
      <p:pic>
        <p:nvPicPr>
          <p:cNvPr id="36" name="Picture 35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33450" y="3795714"/>
            <a:ext cx="571504" cy="501956"/>
          </a:xfrm>
          <a:prstGeom prst="rect">
            <a:avLst/>
          </a:prstGeom>
        </p:spPr>
      </p:pic>
      <p:sp>
        <p:nvSpPr>
          <p:cNvPr id="12" name="Trapezoid 11"/>
          <p:cNvSpPr/>
          <p:nvPr/>
        </p:nvSpPr>
        <p:spPr>
          <a:xfrm>
            <a:off x="3071802" y="1928802"/>
            <a:ext cx="1500198" cy="3143272"/>
          </a:xfrm>
          <a:prstGeom prst="trapezoid">
            <a:avLst/>
          </a:prstGeom>
          <a:solidFill>
            <a:srgbClr val="FEFAC6"/>
          </a:solidFill>
          <a:ln>
            <a:solidFill>
              <a:srgbClr val="FFFF00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ngrypotatohead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640542" y="3714752"/>
            <a:ext cx="1640542" cy="2024045"/>
          </a:xfrm>
          <a:prstGeom prst="rect">
            <a:avLst/>
          </a:prstGeom>
        </p:spPr>
      </p:pic>
      <p:sp>
        <p:nvSpPr>
          <p:cNvPr id="14" name="Trapezoid 13"/>
          <p:cNvSpPr/>
          <p:nvPr/>
        </p:nvSpPr>
        <p:spPr>
          <a:xfrm>
            <a:off x="3071802" y="1928802"/>
            <a:ext cx="1500198" cy="3143272"/>
          </a:xfrm>
          <a:prstGeom prst="trapezoid">
            <a:avLst/>
          </a:prstGeom>
          <a:solidFill>
            <a:srgbClr val="FEFAC6"/>
          </a:solidFill>
          <a:ln>
            <a:solidFill>
              <a:srgbClr val="FFFF00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1559696" y="-3231954"/>
            <a:ext cx="4286280" cy="3239101"/>
            <a:chOff x="1571605" y="1214422"/>
            <a:chExt cx="4286280" cy="3239101"/>
          </a:xfrm>
        </p:grpSpPr>
        <p:pic>
          <p:nvPicPr>
            <p:cNvPr id="7" name="Picture 6" descr="ufo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71605" y="1214422"/>
              <a:ext cx="4286280" cy="3239101"/>
            </a:xfrm>
            <a:prstGeom prst="rect">
              <a:avLst/>
            </a:prstGeom>
          </p:spPr>
        </p:pic>
        <p:pic>
          <p:nvPicPr>
            <p:cNvPr id="8" name="Picture 7" descr="garden pea 1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199827" y="1714488"/>
              <a:ext cx="1229297" cy="1079700"/>
            </a:xfrm>
            <a:prstGeom prst="rect">
              <a:avLst/>
            </a:prstGeom>
          </p:spPr>
        </p:pic>
      </p:grpSp>
      <p:pic>
        <p:nvPicPr>
          <p:cNvPr id="9" name="Picture 8" descr="ufo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-3239101"/>
            <a:ext cx="4286280" cy="3239101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3214678" y="2928934"/>
            <a:ext cx="1214446" cy="214314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2643174" y="3429000"/>
            <a:ext cx="2357454" cy="428628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3000364" y="3162296"/>
            <a:ext cx="1733560" cy="266704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2857488" y="3314696"/>
            <a:ext cx="2028836" cy="257180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 descr="flyingpotato ufo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051844" y="714355"/>
            <a:ext cx="4623164" cy="4286281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21" name="TextBox 20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5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Ha, ha! I have legs!! I’ve never had legs before, but I’ve always wanted them!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0" name="Picture 29" descr="smellyfish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8654" flipH="1">
            <a:off x="-1865399" y="3937963"/>
            <a:ext cx="1426700" cy="938501"/>
          </a:xfrm>
          <a:prstGeom prst="rect">
            <a:avLst/>
          </a:prstGeom>
        </p:spPr>
      </p:pic>
      <p:pic>
        <p:nvPicPr>
          <p:cNvPr id="31" name="Picture 30" descr="smellyfish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87614" flipH="1" flipV="1">
            <a:off x="-1844918" y="3953759"/>
            <a:ext cx="1426700" cy="938501"/>
          </a:xfrm>
          <a:prstGeom prst="rect">
            <a:avLst/>
          </a:prstGeom>
        </p:spPr>
      </p:pic>
      <p:pic>
        <p:nvPicPr>
          <p:cNvPr id="32" name="Picture 31" descr="smellyfish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698943" flipH="1">
            <a:off x="650474" y="3920708"/>
            <a:ext cx="1407899" cy="926134"/>
          </a:xfrm>
          <a:prstGeom prst="rect">
            <a:avLst/>
          </a:prstGeom>
        </p:spPr>
      </p:pic>
      <p:sp>
        <p:nvSpPr>
          <p:cNvPr id="20" name="Content Placeholder 4"/>
          <p:cNvSpPr txBox="1">
            <a:spLocks/>
          </p:cNvSpPr>
          <p:nvPr/>
        </p:nvSpPr>
        <p:spPr>
          <a:xfrm>
            <a:off x="2643206" y="642918"/>
            <a:ext cx="6215074" cy="2500330"/>
          </a:xfrm>
          <a:prstGeom prst="wedgeRoundRectCallout">
            <a:avLst>
              <a:gd name="adj1" fmla="val -40480"/>
              <a:gd name="adj2" fmla="val -126015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Ja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ja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 ¡¡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Tengo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piernas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!! ¡Antes no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tenía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piernas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pero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siempre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he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querido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unas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8" name="Angry Olympics 10 slice20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20.wav"/>
          </p:nvPr>
        </p:nvPicPr>
        <p:blipFill>
          <a:blip r:embed="rId17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7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3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-0.49566 -0.00533 " pathEditMode="relative" rAng="0" ptsTypes="AA">
                                      <p:cBhvr>
                                        <p:cTn id="8" dur="19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" y="-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17 0.11481 0.00417 0.10231 0.00417 0.27777 C 0.00417 0.4699 0.0092 0.41736 0 0.50277 C 0.00226 0.5324 0.00052 0.53726 0.0125 0.56111 C 0.01372 0.56365 0.01302 0.56736 0.01458 0.56944 C 0.01615 0.57152 0.01858 0.57175 0.02083 0.57222 C 0.02847 0.57361 0.03611 0.57407 0.04375 0.575 C 0.04444 0.57638 0.05608 0.59537 0.04583 0.59722 C 0.0408 0.59814 0.0375 0.58981 0.03333 0.58611 C 0.02517 0.57893 0.02951 0.58171 0.02083 0.57777 C 0.01389 0.5787 0.00608 0.57592 0 0.58055 C -0.00243 0.5824 -0.00069 0.59166 0.00208 0.59166 C 0.00712 0.59166 0.01042 0.58425 0.01458 0.58055 C 0.01649 0.57893 0.01875 0.5787 0.02083 0.57777 C 0.03594 0.58101 0.04149 0.58287 0.05 0.6 C 0.04566 0.61759 0.03837 0.61064 0.025 0.60833 C 0.01632 0.60439 0.00903 0.59467 0.01667 0.58055 C 0.0184 0.57754 0.02222 0.5787 0.025 0.57777 C 0.02865 0.57847 0.04236 0.57916 0.04792 0.58333 C 0.05226 0.58657 0.06042 0.59444 0.06042 0.59444 C 0.0625 0.59259 0.0651 0.59143 0.06667 0.58888 C 0.07344 0.57754 0.06233 0.57222 0.05625 0.56944 C 0.05208 0.57037 0.0474 0.56944 0.04375 0.57222 C 0.04288 0.57291 0.04028 0.58842 0.03958 0.59166 C 0.03715 0.60254 0.03524 0.6074 0.02708 0.61111 C -0.00608 0.5449 0.0217 0.45185 0.02292 0.37222 C 0.02413 0.29328 0.02101 0.2074 0.0375 0.13055 C 0.0408 0.09652 0.04427 0.06203 0.04792 0.02777 C 0.05035 -0.022 0.05417 -0.06922 0.05417 -0.11945 " pathEditMode="relative" ptsTypes="ffffffffffffffffffffffffffffA">
                                      <p:cBhvr>
                                        <p:cTn id="1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417 0.11481 0.00417 0.10231 0.00417 0.27777 C 0.00417 0.4699 0.0092 0.41736 0 0.50277 C 0.00226 0.5324 0.00052 0.53726 0.0125 0.56111 C 0.01372 0.56365 0.01302 0.56736 0.01458 0.56944 C 0.01615 0.57152 0.01858 0.57175 0.02083 0.57222 C 0.02847 0.57361 0.03611 0.57407 0.04375 0.575 C 0.04444 0.57638 0.05608 0.59537 0.04583 0.59722 C 0.0408 0.59814 0.0375 0.58981 0.03333 0.58611 C 0.02517 0.57893 0.02951 0.58171 0.02083 0.57777 C 0.01389 0.5787 0.00608 0.57592 0 0.58055 C -0.00243 0.5824 -0.00069 0.59166 0.00208 0.59166 C 0.00712 0.59166 0.01042 0.58425 0.01458 0.58055 C 0.01649 0.57893 0.01875 0.5787 0.02083 0.57777 C 0.03594 0.58101 0.04149 0.58287 0.05 0.6 C 0.04566 0.61759 0.03837 0.61064 0.025 0.60833 C 0.01632 0.60439 0.00903 0.59467 0.01667 0.58055 C 0.0184 0.57754 0.02222 0.5787 0.025 0.57777 C 0.02865 0.57847 0.04236 0.57916 0.04792 0.58333 C 0.05226 0.58657 0.06042 0.59444 0.06042 0.59444 C 0.0625 0.59259 0.0651 0.59143 0.06667 0.58888 C 0.07344 0.57754 0.06233 0.57222 0.05625 0.56944 C 0.05208 0.57037 0.0474 0.56944 0.04375 0.57222 C 0.04288 0.57291 0.04028 0.58842 0.03958 0.59166 C 0.03715 0.60254 0.03524 0.6074 0.02708 0.61111 C -0.00608 0.5449 0.0217 0.45185 0.02292 0.37222 C 0.02413 0.29328 0.02101 0.2074 0.0375 0.13055 C 0.0408 0.09652 0.04427 0.06203 0.04792 0.02777 C 0.05035 -0.022 0.05417 -0.06922 0.05417 -0.11945 " pathEditMode="relative" ptsTypes="ffffffffffffffffffffffffffffA">
                                      <p:cBhvr>
                                        <p:cTn id="1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3.33333E-6 3.7037E-6 C 0.00417 -0.00186 0.00816 -0.00417 0.0125 -0.00556 C 0.01806 -0.00741 0.02917 -0.01111 0.02917 -0.01111 C 0.04774 -0.00857 0.07274 -0.0125 0.08958 3.7037E-6 C 0.09392 0.00324 0.09757 0.0081 0.10208 0.01111 C 0.10486 0.01296 0.10764 0.01481 0.11042 0.01666 C 0.12882 0.01435 0.13785 0.01111 0.15417 0.00555 C 0.16458 0.00648 0.17517 0.00509 0.18542 0.00833 C 0.18785 0.00902 0.1875 0.01481 0.18958 0.01666 C 0.19323 0.01967 0.20208 0.02222 0.20208 0.02222 C 0.22934 0.02014 0.24097 0.01643 0.26667 0.01944 C 0.29479 0.0287 0.31667 0.01227 0.34375 0.00833 C 0.34583 0.0074 0.34792 0.00694 0.35 0.00555 C 0.35208 0.00416 0.35382 0.00046 0.35625 3.7037E-6 C 0.35903 -0.00047 0.36181 0.00185 0.36458 0.00277 C 0.37969 0.0162 0.38073 0.01365 0.40208 0.01111 C 0.41927 -0.00417 0.40955 0.00092 0.43125 -0.00278 C 0.46163 0.00046 0.46719 0.00231 0.50191 -0.00278 C 0.50642 -0.00348 0.51024 -0.00648 0.51441 -0.00834 C 0.51649 -0.00926 0.52066 -0.01111 0.52066 -0.01111 C 0.52622 -0.01019 0.53177 -0.00949 0.5375 -0.00834 C 0.54028 -0.00764 0.54844 -0.00394 0.54583 -0.00556 C 0.54184 -0.00811 0.53333 -0.01111 0.53333 -0.01111 L 0.54583 -0.00556 C 0.54653 -0.00857 0.55208 -0.025 0.54167 -0.00834 C 0.53976 -0.0051 0.53889 -0.00093 0.5375 0.00277 C 0.53611 3.7037E-6 0.53576 -0.0044 0.53333 -0.00556 C 0.53038 -0.00672 0.5276 -0.00371 0.52483 -0.00278 C 0.52135 -0.00186 0.51788 -0.00093 0.51441 3.7037E-6 C 0.49983 0.01319 0.51615 0.00254 0.50399 -0.00278 C 0.50052 -0.0044 0.47656 0.01134 0.49774 -0.00278 C 0.50052 -0.00093 0.50295 0.00277 0.50608 0.00277 C 0.51163 0.00277 0.51753 -0.00672 0.52066 -0.01111 C 0.53142 -0.00139 0.52378 -0.00834 0.53542 -0.00834 " pathEditMode="relative" ptsTypes="ffffffffffffffffffffffFffffffffffA">
                                      <p:cBhvr>
                                        <p:cTn id="17" dur="3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4" presetClass="path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0.53541 -0.00833 L 0.50295 -0.87153 " pathEditMode="relative" rAng="0" ptsTypes="AA">
                                      <p:cBhvr>
                                        <p:cTn id="19" dur="3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" y="-4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1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4" presetClass="path" presetSubtype="0" fill="hold" grpId="2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5E-6 7.40741E-7 L -0.0085 -0.93889 " pathEditMode="relative" rAng="0" ptsTypes="AA">
                                      <p:cBhvr>
                                        <p:cTn id="23" dur="3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46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" presetClass="emph" presetSubtype="0" fill="hold" grpId="3" nodeType="withEffect">
                                  <p:stCondLst>
                                    <p:cond delay="3400"/>
                                  </p:stCondLst>
                                  <p:childTnLst>
                                    <p:animScale>
                                      <p:cBhvr>
                                        <p:cTn id="25" dur="3500" fill="hold"/>
                                        <p:tgtEl>
                                          <p:spTgt spid="12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4" nodeType="withEffect">
                                  <p:stCondLst>
                                    <p:cond delay="7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1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4" presetClass="path" presetSubtype="0" fill="hold" grpId="2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5E-6 7.40741E-7 L -0.0085 -0.93889 " pathEditMode="relative" rAng="0" ptsTypes="AA">
                                      <p:cBhvr>
                                        <p:cTn id="35" dur="3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46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grpId="3" nodeType="withEffect">
                                  <p:stCondLst>
                                    <p:cond delay="3400"/>
                                  </p:stCondLst>
                                  <p:childTnLst>
                                    <p:animScale>
                                      <p:cBhvr>
                                        <p:cTn id="37" dur="3500" fill="hold"/>
                                        <p:tgtEl>
                                          <p:spTgt spid="1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4" nodeType="withEffect">
                                  <p:stCondLst>
                                    <p:cond delay="7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2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6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mph" presetSubtype="0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3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2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6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mph" presetSubtype="0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2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6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3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0" presetClass="path" presetSubtype="0" fill="hold" nodeType="withEffect">
                                  <p:stCondLst>
                                    <p:cond delay="16700"/>
                                  </p:stCondLst>
                                  <p:childTnLst>
                                    <p:animMotion origin="layout" path="M 0.00885 0.00995 C -0.00538 0.00578 -0.01979 0.00115 0.03281 0.0125 C 0.08541 0.0243 0.20243 0.06018 0.32413 0.07963 C 0.446 0.09884 0.63541 0.125 0.76284 0.12847 C 0.89097 0.13171 0.98941 0.11736 1.0908 0.10023 C 1.19166 0.0831 1.29392 0.04606 1.37014 0.02546 C 1.44653 0.00509 1.49687 -0.00486 1.54774 -0.02338 C 1.59809 -0.04167 1.63593 -0.0632 1.67378 -0.08473 " pathEditMode="relative" rAng="0" ptsTypes="aaaaaaaA">
                                      <p:cBhvr>
                                        <p:cTn id="7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8" y="13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16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0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11111E-6 1.11111E-6 L 1.14184 1.11111E-6 " pathEditMode="relative" ptsTypes="AA">
                                      <p:cBhvr>
                                        <p:cTn id="8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0.56614 0.00278 L -4.44444E-6 -2.22222E-6 " pathEditMode="relative" rAng="0" ptsTypes="AA">
                                      <p:cBhvr>
                                        <p:cTn id="89" dur="11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-1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35" presetClass="pat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-0.54427 -0.00277 L -1.1033 0.00487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" y="4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35" presetClass="pat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-0.54427 -0.00277 L -1.1033 0.0048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" y="4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0" presetClass="path" presetSubtype="0" accel="50000" decel="5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Motion origin="layout" path="M -0.56389 0.05208 C -0.55486 0.04004 -0.5415 0.03403 -0.53056 0.0243 C -0.52691 0.02106 -0.51806 0.01875 -0.51806 0.01898 C -0.50625 0.0206 -0.49445 0.02199 -0.48264 0.0243 C -0.47552 0.02569 -0.46389 0.03819 -0.46389 0.03842 C -0.46181 0.03634 -0.4599 0.03403 -0.45764 0.03264 C -0.45573 0.03125 -0.4533 0.03125 -0.45139 0.02986 C -0.44705 0.02662 -0.43889 0.01875 -0.43889 0.01898 C -0.43195 0.01967 -0.425 0.01991 -0.41806 0.02153 C -0.41372 0.02268 -0.40973 0.02523 -0.40556 0.02708 C -0.40348 0.02801 -0.39948 0.02986 -0.39948 0.03009 C -0.38177 0.02592 -0.36493 0.01944 -0.34723 0.01597 C -0.33889 0.0169 -0.33039 0.01666 -0.32223 0.01875 C -0.3198 0.01944 -0.31841 0.02384 -0.31598 0.0243 C -0.30504 0.02592 -0.27813 0.01296 -0.26598 0.00764 C -0.25348 0.01041 -0.24966 0.00995 -0.24098 0.02153 C -0.22622 0.01759 -0.23386 0.02014 -0.21806 0.01319 C -0.21598 0.01227 -0.21181 0.01041 -0.21181 0.01065 C -0.20209 0.01157 -0.1908 0.00879 -0.18264 0.01597 C -0.16702 0.02986 -0.18507 0.02037 -0.17014 0.02708 C -0.15695 0.02129 -0.14393 0.01481 -0.13056 0.01041 C -0.12292 0.00347 -0.12327 0.00116 -0.11181 0.00764 C -0.10712 0.01018 -0.09931 0.01875 -0.09931 0.01898 C -0.08473 0.01227 -0.10278 0.0206 -0.08473 0.01041 C -0.07813 0.00671 -0.07066 0.00509 -0.06389 0.00208 C -0.06111 0.00301 -0.05816 0.00347 -0.05556 0.00486 C -0.0533 0.00625 -0.05174 0.00995 -0.04931 0.01041 C -0.04653 0.01088 -0.04375 0.00856 -0.04098 0.00764 C -0.03889 0.00579 -0.03698 0.00347 -0.03473 0.00208 C -0.03073 -0.00023 -0.02223 -0.00347 -0.02223 -0.00324 C 0.00555 -0.0007 -0.00417 -0.0007 0.00694 -0.0007 " pathEditMode="relative" rAng="0" ptsTypes="ffffffffffffffffffffffffffffffA">
                                      <p:cBhvr>
                                        <p:cTn id="9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" y="-28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35" presetClass="pat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-0.54427 -0.00277 L -1.1033 0.00487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" y="4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0" presetClass="pat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Motion origin="layout" path="M -0.56614 0.00278 L -4.44444E-6 -2.22222E-6 " pathEditMode="relative" rAng="0" ptsTypes="AA">
                                      <p:cBhvr>
                                        <p:cTn id="101" dur="11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-1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1.94444E-6 -2.59259E-6 L 0.44427 -0.00602 " pathEditMode="relative" rAng="0" ptsTypes="AA">
                                      <p:cBhvr>
                                        <p:cTn id="107" dur="6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" y="-3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emph" presetSubtype="0" repeatCount="1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6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8" presetClass="emph" presetSubtype="0" repeatCount="2000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3000000">
                                      <p:cBhvr>
                                        <p:cTn id="111" dur="1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2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5E-6 2.59259E-6 L 0.44983 0.00208 " pathEditMode="relative" rAng="0" ptsTypes="AA">
                                      <p:cBhvr>
                                        <p:cTn id="113" dur="6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" y="1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8" presetClass="emph" presetSubtype="0" repeatCount="20000" autoRev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-4800000">
                                      <p:cBhvr>
                                        <p:cTn id="115" dur="1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6" presetID="35" presetClass="emph" presetSubtype="0" repeatCount="1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6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35" presetClass="path" presetSubtype="0" ac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0.02465 -3.7037E-7 L -0.29236 -0.00255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" y="-1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2.5E-6 -4.07407E-6 C 0.01997 -0.01666 0.04341 -0.0125 0.06476 -0.01388 C 0.07587 -0.0125 0.08785 -0.01597 0.09809 -0.00833 C 0.09983 -0.00694 0.10035 -0.00277 0.10139 -4.07407E-6 C 0.10347 -0.00185 0.10591 -0.00324 0.10782 -0.00555 C 0.1099 -0.00787 0.11094 -0.01203 0.11285 -0.01388 C 0.11615 -0.01666 0.12014 -0.0162 0.12292 -0.01944 C 0.12466 -0.02129 0.12622 -0.02314 0.12795 -0.025 C 0.13907 -0.02037 0.13299 -0.025 0.14462 -0.00555 C 0.14844 0.00093 0.15452 0.01667 0.15452 0.0169 C 0.16354 0.01158 0.16424 -0.00138 0.17118 -0.01111 C 0.17726 -0.01967 0.18681 -0.02176 0.19445 -0.025 C 0.20851 -0.01921 0.2165 0.00324 0.22604 0.01945 C 0.23716 0.0132 0.22604 0.02199 0.23282 0.00834 C 0.23438 0.00487 0.23716 0.00301 0.23941 -4.07407E-6 C 0.24115 -0.00254 0.24254 -0.00625 0.24445 -0.00833 C 0.25434 -0.01898 0.26788 -0.02662 0.27917 -0.03055 C 0.28438 -0.02963 0.28941 -0.03009 0.29427 -0.02777 C 0.30347 -0.02338 0.30504 -0.00995 0.31094 -4.07407E-6 C 0.31129 0.00278 0.31163 0.00579 0.31268 0.00834 C 0.31389 0.01158 0.31754 0.02061 0.31754 0.01667 C 0.31754 0.01204 0.31441 0.00903 0.31268 0.00556 C 0.30104 -0.01597 0.28837 -0.03402 0.27101 -0.03888 C 0.2665 -0.03796 0.26198 -0.03842 0.25764 -0.03611 C 0.25226 -0.0331 0.25018 -0.02453 0.24601 -0.01944 C 0.24393 -0.01713 0.24167 -0.01574 0.23941 -0.01388 C 0.23525 0.00602 0.24097 -0.01666 0.23282 -4.07407E-6 C 0.22986 0.00579 0.22865 0.0132 0.22604 0.01945 C 0.22674 0.02223 0.22604 0.02778 0.22778 0.02778 C 0.22952 0.02778 0.2283 0.02199 0.22952 0.01945 C 0.23368 0.00834 0.23646 0.00417 0.24254 -0.00277 C 0.25521 -0.01689 0.26806 -0.02013 0.28247 -0.025 C 0.28993 -0.02407 0.29705 -0.02361 0.30434 -0.02222 C 0.30608 -0.02176 0.30799 -0.02152 0.3092 -0.01944 C 0.32622 0.0088 0.30035 -0.02199 0.31754 -0.00277 C 0.31875 0.00093 0.31962 0.00487 0.32101 0.00834 C 0.32292 0.01412 0.32743 0.025 0.32743 0.02524 C 0.33438 0.02107 0.33525 0.01343 0.34097 0.00556 C 0.34913 -0.00625 0.36354 -0.01921 0.37413 -0.025 C 0.38907 -0.01875 0.38854 0.00186 0.39913 0.01945 C 0.40521 -0.02106 0.42986 -0.03426 0.45226 -0.04166 C 0.4658 -0.03935 0.47136 -0.04213 0.47726 -0.02222 C 0.479 -0.01597 0.48056 -0.00926 0.48212 -0.00277 C 0.48351 0.00255 0.48542 0.01389 0.48542 0.01412 C 0.48768 0.00834 0.49045 0.00324 0.49219 -0.00277 C 0.49341 -0.00648 0.49375 -0.01064 0.49549 -0.01388 C 0.49896 -0.0206 0.51216 -0.03611 0.51719 -0.03888 C 0.52535 -0.03426 0.53004 -0.02453 0.53698 -0.01666 C 0.5408 -0.0074 0.54445 -0.00162 0.54705 0.00834 C 0.54809 0.01204 0.55261 0.0176 0.55052 0.01945 C 0.54775 0.02153 0.54601 0.01389 0.54375 0.01112 C 0.5375 -0.01944 0.5165 -0.02384 0.50052 -0.03055 C 0.49722 -0.02963 0.49375 -0.02963 0.49063 -0.02777 C 0.48334 -0.02384 0.47986 -0.00671 0.4757 0.00278 C 0.47413 0.02084 0.47101 0.03774 0.46893 0.05556 C 0.46945 0.06112 0.46823 0.06829 0.47066 0.07223 C 0.47205 0.07454 0.47292 0.0669 0.47379 0.06389 C 0.47466 0.06135 0.47448 0.05787 0.4757 0.05556 C 0.47847 0.04931 0.48351 0.04584 0.48542 0.03889 C 0.48663 0.03519 0.48733 0.03102 0.48889 0.02778 C 0.49011 0.02524 0.49219 0.02431 0.49375 0.02223 C 0.51493 -0.00787 0.52917 -0.01921 0.55695 -0.025 C 0.56042 -0.02407 0.56372 -0.02407 0.56702 -0.02222 C 0.57518 -0.01782 0.579 0.00348 0.58368 0.01389 C 0.58542 0.01204 0.58716 0.01065 0.58872 0.00834 C 0.59219 0.00301 0.59879 -0.00833 0.59879 -0.0081 C 0.60157 -0.02314 0.61059 -0.03148 0.61858 -0.03888 C 0.62275 -0.04282 0.63195 -0.05 0.63195 -0.04976 C 0.63681 -0.04907 0.64254 -0.05092 0.64688 -0.04722 C 0.64896 -0.0456 0.64792 -0.03981 0.64861 -0.03611 C 0.65018 -0.02615 0.65 -0.02847 0.65347 -0.01944 C 0.65417 -0.01574 0.65434 -0.0118 0.65504 -0.00833 C 0.65608 -0.00532 0.65643 0.00116 0.65851 -4.07407E-6 C 0.66684 -0.00509 0.67153 -0.02662 0.68021 -0.03333 C 0.69045 -0.04143 0.70382 -0.04722 0.71511 -0.05 C 0.72066 -0.04907 0.72657 -0.05092 0.73177 -0.04722 C 0.7382 -0.04236 0.74896 -0.0162 0.7533 -0.00555 C 0.75469 -0.00231 0.75018 -0.01134 0.74844 -0.01388 C 0.73976 -0.02546 0.73351 -0.03472 0.72344 -0.03888 C 0.71424 -0.0493 0.71007 -0.04699 0.69844 -0.04444 C 0.69271 -0.03472 0.69358 -0.02963 0.68681 -0.02222 C 0.68629 -0.01851 0.68594 -0.01481 0.68525 -0.01111 C 0.68472 -0.00833 0.68195 -0.00208 0.68351 -0.00277 C 0.68854 -0.00509 0.69202 -0.01342 0.6967 -0.01666 C 0.70851 -0.02453 0.71962 -0.03495 0.73177 -0.04166 C 0.73438 -0.04305 0.73733 -0.04328 0.73993 -0.04444 C 0.74445 -0.04606 0.7533 -0.05 0.7533 -0.04976 C 0.76337 -0.04884 0.77535 -0.05509 0.78316 -0.04444 C 0.78507 -0.04213 0.80347 0.00024 0.78837 -0.01666 C 0.78663 -0.02083 0.78091 -0.03773 0.77674 -0.04166 C 0.77361 -0.04444 0.76667 -0.04722 0.76667 -0.04699 C 0.7599 -0.04351 0.75729 -0.04027 0.7533 -0.03055 C 0.75104 -0.01458 0.74966 -0.01435 0.75174 0.00278 C 0.76372 -0.00393 0.75 0.00556 0.7599 -0.00833 C 0.76198 -0.01088 0.76441 -0.0118 0.76667 -0.01388 C 0.77014 -0.01736 0.77327 -0.02176 0.77674 -0.025 C 0.78438 -0.03217 0.79479 -0.03634 0.80313 -0.04166 C 0.80729 -0.04421 0.81077 -0.04768 0.81493 -0.05 C 0.81927 -0.05231 0.8283 -0.05555 0.8283 -0.05532 C 0.8349 -0.05439 0.84271 -0.05625 0.84827 -0.05 C 0.85382 -0.04351 0.8625 -0.02407 0.86632 -0.01388 C 0.8691 -0.01481 0.87222 -0.01435 0.87483 -0.01666 C 0.87657 -0.01828 0.87657 -0.02291 0.87813 -0.025 C 0.87952 -0.02685 0.88143 -0.02638 0.88299 -0.02777 C 0.88663 -0.03101 0.88924 -0.03634 0.89306 -0.03888 C 0.90278 -0.04537 0.91285 -0.05208 0.92309 -0.05555 C 0.9382 -0.05185 0.94532 -0.05393 0.95625 -0.04166 C 0.95799 -0.04351 0.9599 -0.0449 0.96129 -0.04722 C 0.96268 -0.04953 0.96302 -0.05347 0.96441 -0.05555 C 0.9665 -0.0581 0.96927 -0.05902 0.97118 -0.06111 C 0.97361 -0.06365 0.97535 -0.06736 0.97795 -0.06944 C 0.9816 -0.07245 0.98577 -0.07291 0.98941 -0.075 C 0.99184 -0.07407 0.9941 -0.0743 0.99618 -0.07222 C 1.00122 -0.06666 1.0007 -0.05277 1.00295 -0.04444 C 1.01216 -0.01018 1.00729 -0.03333 1.01111 -0.01388 C 1.01823 -0.02963 1.02604 -0.04421 1.03455 -0.05833 C 1.03559 -0.06041 1.03802 -0.05972 1.03941 -0.06111 C 1.04132 -0.0625 1.04288 -0.06481 1.04445 -0.06666 C 1.04757 -0.06574 1.05122 -0.0662 1.05434 -0.06388 C 1.0625 -0.05787 1.06702 -0.02939 1.07587 -0.01944 C 1.07726 -0.01504 1.08143 0.00047 1.08438 0.00278 C 1.08594 0.00417 1.08768 0.00093 1.08924 -4.07407E-6 C 1.09236 -0.00648 1.09393 -0.01412 1.09775 -0.01944 C 1.10695 -0.03333 1.11702 -0.04213 1.12761 -0.05277 C 1.13577 -0.06111 1.14323 -0.07106 1.15261 -0.075 C 1.16025 -0.05578 1.1632 -0.03333 1.17084 -0.01388 C 1.17552 -0.03726 1.1783 -0.07453 1.1625 -0.08333 C 1.15365 -0.0824 1.14462 -0.08287 1.13594 -0.08055 C 1.13403 -0.08009 1.13264 -0.07638 1.13073 -0.075 C 1.11841 -0.06551 1.10643 -0.05949 1.09584 -0.04444 C 1.09011 -0.03588 1.08334 -0.02824 1.07778 -0.01944 C 1.07379 -0.01319 1.06615 -4.07407E-6 1.06615 0.00024 C 1.0566 -0.00532 1.06233 -0.00069 1.05104 -0.01944 C 1.04757 -0.02523 1.04011 -0.02638 1.03611 -0.02777 C 1.02222 -0.02638 1.00782 -0.02893 0.99462 -0.02222 C 0.99254 -0.02129 0.99132 -0.01828 0.98941 -0.01666 C 0.98264 -0.01041 0.97535 -0.00671 0.96945 0.00278 C 0.9665 0.00787 0.96441 0.01436 0.96129 0.01945 C 0.96077 0.02223 0.96111 0.02639 0.95955 0.02778 C 0.95608 0.03079 0.95087 0.0176 0.94948 0.01667 C 0.94636 0.01436 0.93282 0.00996 0.92795 0.00834 C 0.91337 -0.00393 0.90261 0.00139 0.88629 0.00556 C 0.88472 0.00649 0.88282 0.00649 0.88143 0.00834 C 0.87778 0.0132 0.87153 0.025 0.87153 0.02524 C 0.85313 0.00973 0.87552 0.02987 0.8599 0.01112 C 0.85452 0.00487 0.84757 0.00255 0.84132 -4.07407E-6 C 0.83368 -0.00856 0.82934 -0.00949 0.81979 -0.00555 C 0.8165 -0.00416 0.8099 -4.07407E-6 0.8099 0.00024 C 0.80295 0.01158 0.80365 0.00949 0.79827 0.02223 C 0.79601 0.02778 0.79167 0.03889 0.79167 0.03912 C 0.78716 0.01667 0.77344 0.01065 0.76163 0.00278 C 0.73663 0.00487 0.73351 -4.07407E-6 0.71667 0.01389 C 0.71632 0.01667 0.71684 0.02176 0.71511 0.02223 C 0.70643 0.02431 0.70608 0.01505 0.70018 0.01112 C 0.69757 0.00949 0.69462 0.00926 0.69184 0.00834 C 0.68594 0.00186 0.68542 -0.00162 0.67674 0.00556 C 0.675 0.00695 0.67275 0.01088 0.67361 0.01389 C 0.67431 0.01644 0.67691 0.0125 0.67847 0.01112 C 0.6849 0.00533 0.69011 -0.00347 0.6967 -0.00833 C 0.69896 -0.00972 0.70122 -0.00972 0.70347 -0.01111 C 0.7217 -0.02268 0.73872 -0.03703 0.75816 -0.04166 C 0.77657 -0.05185 0.79254 -0.04953 0.81163 -0.04722 C 0.81684 -0.0412 0.81858 -0.04027 0.82309 -0.03055 C 0.8257 -0.02523 0.82986 -0.01388 0.82986 -0.01365 C 0.84045 -0.01967 0.84757 -0.03588 0.85816 -0.04166 C 0.86302 -0.04444 0.86823 -0.04722 0.87309 -0.05 C 0.87483 -0.05092 0.87813 -0.05277 0.87813 -0.05254 C 0.8908 -0.05185 0.90365 -0.05231 0.91632 -0.05 C 0.92813 -0.04791 0.93386 -0.02268 0.93976 -0.00833 C 0.95087 -0.01203 0.95347 -0.01898 0.96302 -0.02777 C 0.96788 -0.03263 0.97222 -0.03379 0.97795 -0.03611 C 1.00018 -0.03263 0.99097 -0.03912 1.00608 -0.02222 C 1.01007 -0.01782 1.01181 -0.0081 1.01615 -0.00555 C 1.01945 -0.0037 1.02622 -4.07407E-6 1.02622 0.00024 C 1.03386 -0.00324 1.03837 -0.01064 1.04618 -0.01388 C 1.05469 -0.02338 1.06771 -0.03726 1.07778 -0.04166 C 1.08559 -0.04537 1.09462 -0.04722 1.10261 -0.05 C 1.10712 -0.04907 1.11181 -0.04976 1.1158 -0.04722 C 1.11823 -0.04583 1.11893 -0.04097 1.12101 -0.03888 C 1.12257 -0.03726 1.12431 -0.03703 1.12604 -0.03611 C 1.13073 -0.02384 1.13768 -0.01736 1.14427 -0.00833 C 1.14601 -0.00578 1.14722 -0.00208 1.14931 -4.07407E-6 C 1.15347 0.00463 1.15834 0.00695 1.1625 0.01112 C 1.16806 0.00926 1.17431 0.01019 1.17917 0.00556 C 1.18472 0.00024 1.18559 -0.01365 1.1908 -0.01944 C 1.19532 -0.0243 1.20243 -0.025 1.20747 -0.02777 C 1.23195 -0.02453 1.22917 -0.03703 1.22917 -0.01111 " pathEditMode="relative" rAng="0" ptsTypes="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27" dur="4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" y="-4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0" presetClass="path" presetSubtype="0" accel="50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Motion origin="layout" path="M -2.5E-6 -4.07407E-6 C 0.01997 -0.01666 0.04341 -0.0125 0.06476 -0.01388 C 0.07587 -0.0125 0.08785 -0.01597 0.09809 -0.00833 C 0.09983 -0.00694 0.10035 -0.00277 0.10139 -4.07407E-6 C 0.10347 -0.00185 0.10591 -0.00324 0.10782 -0.00555 C 0.1099 -0.00787 0.11094 -0.01203 0.11285 -0.01388 C 0.11615 -0.01666 0.12014 -0.0162 0.12292 -0.01944 C 0.12466 -0.02129 0.12622 -0.02314 0.12795 -0.025 C 0.13907 -0.02037 0.13299 -0.025 0.14462 -0.00555 C 0.14844 0.00093 0.15452 0.01667 0.15452 0.0169 C 0.16354 0.01158 0.16424 -0.00138 0.17118 -0.01111 C 0.17726 -0.01967 0.18681 -0.02176 0.19445 -0.025 C 0.20851 -0.01921 0.2165 0.00324 0.22604 0.01945 C 0.23716 0.0132 0.22604 0.02199 0.23282 0.00834 C 0.23438 0.00487 0.23716 0.00301 0.23941 -4.07407E-6 C 0.24115 -0.00254 0.24254 -0.00625 0.24445 -0.00833 C 0.25434 -0.01898 0.26788 -0.02662 0.27917 -0.03055 C 0.28438 -0.02963 0.28941 -0.03009 0.29427 -0.02777 C 0.30347 -0.02338 0.30504 -0.00995 0.31094 -4.07407E-6 C 0.31129 0.00278 0.31163 0.00579 0.31268 0.00834 C 0.31389 0.01158 0.31754 0.02061 0.31754 0.01667 C 0.31754 0.01204 0.31441 0.00903 0.31268 0.00556 C 0.30104 -0.01597 0.28837 -0.03402 0.27101 -0.03888 C 0.2665 -0.03796 0.26198 -0.03842 0.25764 -0.03611 C 0.25226 -0.0331 0.25018 -0.02453 0.24601 -0.01944 C 0.24393 -0.01713 0.24167 -0.01574 0.23941 -0.01388 C 0.23525 0.00602 0.24097 -0.01666 0.23282 -4.07407E-6 C 0.22986 0.00579 0.22865 0.0132 0.22604 0.01945 C 0.22674 0.02223 0.22604 0.02778 0.22778 0.02778 C 0.22952 0.02778 0.2283 0.02199 0.22952 0.01945 C 0.23368 0.00834 0.23646 0.00417 0.24254 -0.00277 C 0.25521 -0.01689 0.26806 -0.02013 0.28247 -0.025 C 0.28993 -0.02407 0.29705 -0.02361 0.30434 -0.02222 C 0.30608 -0.02176 0.30799 -0.02152 0.3092 -0.01944 C 0.32622 0.0088 0.30035 -0.02199 0.31754 -0.00277 C 0.31875 0.00093 0.31962 0.00487 0.32101 0.00834 C 0.32292 0.01412 0.32743 0.025 0.32743 0.02524 C 0.33438 0.02107 0.33525 0.01343 0.34097 0.00556 C 0.34913 -0.00625 0.36354 -0.01921 0.37413 -0.025 C 0.38907 -0.01875 0.38854 0.00186 0.39913 0.01945 C 0.40521 -0.02106 0.42986 -0.03426 0.45226 -0.04166 C 0.4658 -0.03935 0.47136 -0.04213 0.47726 -0.02222 C 0.479 -0.01597 0.48056 -0.00926 0.48212 -0.00277 C 0.48351 0.00255 0.48542 0.01389 0.48542 0.01412 C 0.48768 0.00834 0.49045 0.00324 0.49219 -0.00277 C 0.49341 -0.00648 0.49375 -0.01064 0.49549 -0.01388 C 0.49896 -0.0206 0.51216 -0.03611 0.51719 -0.03888 C 0.52535 -0.03426 0.53004 -0.02453 0.53698 -0.01666 C 0.5408 -0.0074 0.54445 -0.00162 0.54705 0.00834 C 0.54809 0.01204 0.55261 0.0176 0.55052 0.01945 C 0.54775 0.02153 0.54601 0.01389 0.54375 0.01112 C 0.5375 -0.01944 0.5165 -0.02384 0.50052 -0.03055 C 0.49722 -0.02963 0.49375 -0.02963 0.49063 -0.02777 C 0.48334 -0.02384 0.47986 -0.00671 0.4757 0.00278 C 0.47413 0.02084 0.47101 0.03774 0.46893 0.05556 C 0.46945 0.06112 0.46823 0.06829 0.47066 0.07223 C 0.47205 0.07454 0.47292 0.0669 0.47379 0.06389 C 0.47466 0.06135 0.47448 0.05787 0.4757 0.05556 C 0.47847 0.04931 0.48351 0.04584 0.48542 0.03889 C 0.48663 0.03519 0.48733 0.03102 0.48889 0.02778 C 0.49011 0.02524 0.49219 0.02431 0.49375 0.02223 C 0.51493 -0.00787 0.52917 -0.01921 0.55695 -0.025 C 0.56042 -0.02407 0.56372 -0.02407 0.56702 -0.02222 C 0.57518 -0.01782 0.579 0.00348 0.58368 0.01389 C 0.58542 0.01204 0.58716 0.01065 0.58872 0.00834 C 0.59219 0.00301 0.59879 -0.00833 0.59879 -0.0081 C 0.60157 -0.02314 0.61059 -0.03148 0.61858 -0.03888 C 0.62275 -0.04282 0.63195 -0.05 0.63195 -0.04976 C 0.63681 -0.04907 0.64254 -0.05092 0.64688 -0.04722 C 0.64896 -0.0456 0.64792 -0.03981 0.64861 -0.03611 C 0.65018 -0.02615 0.65 -0.02847 0.65347 -0.01944 C 0.65417 -0.01574 0.65434 -0.0118 0.65504 -0.00833 C 0.65608 -0.00532 0.65643 0.00116 0.65851 -4.07407E-6 C 0.66684 -0.00509 0.67153 -0.02662 0.68021 -0.03333 C 0.69045 -0.04143 0.70382 -0.04722 0.71511 -0.05 C 0.72066 -0.04907 0.72657 -0.05092 0.73177 -0.04722 C 0.7382 -0.04236 0.74896 -0.0162 0.7533 -0.00555 C 0.75469 -0.00231 0.75018 -0.01134 0.74844 -0.01388 C 0.73976 -0.02546 0.73351 -0.03472 0.72344 -0.03888 C 0.71424 -0.0493 0.71007 -0.04699 0.69844 -0.04444 C 0.69271 -0.03472 0.69358 -0.02963 0.68681 -0.02222 C 0.68629 -0.01851 0.68594 -0.01481 0.68525 -0.01111 C 0.68472 -0.00833 0.68195 -0.00208 0.68351 -0.00277 C 0.68854 -0.00509 0.69202 -0.01342 0.6967 -0.01666 C 0.70851 -0.02453 0.71962 -0.03495 0.73177 -0.04166 C 0.73438 -0.04305 0.73733 -0.04328 0.73993 -0.04444 C 0.74445 -0.04606 0.7533 -0.05 0.7533 -0.04976 C 0.76337 -0.04884 0.77535 -0.05509 0.78316 -0.04444 C 0.78507 -0.04213 0.80347 0.00024 0.78837 -0.01666 C 0.78663 -0.02083 0.78091 -0.03773 0.77674 -0.04166 C 0.77361 -0.04444 0.76667 -0.04722 0.76667 -0.04699 C 0.7599 -0.04351 0.75729 -0.04027 0.7533 -0.03055 C 0.75104 -0.01458 0.74966 -0.01435 0.75174 0.00278 C 0.76372 -0.00393 0.75 0.00556 0.7599 -0.00833 C 0.76198 -0.01088 0.76441 -0.0118 0.76667 -0.01388 C 0.77014 -0.01736 0.77327 -0.02176 0.77674 -0.025 C 0.78438 -0.03217 0.79479 -0.03634 0.80313 -0.04166 C 0.80729 -0.04421 0.81077 -0.04768 0.81493 -0.05 C 0.81927 -0.05231 0.8283 -0.05555 0.8283 -0.05532 C 0.8349 -0.05439 0.84271 -0.05625 0.84827 -0.05 C 0.85382 -0.04351 0.8625 -0.02407 0.86632 -0.01388 C 0.8691 -0.01481 0.87222 -0.01435 0.87483 -0.01666 C 0.87657 -0.01828 0.87657 -0.02291 0.87813 -0.025 C 0.87952 -0.02685 0.88143 -0.02638 0.88299 -0.02777 C 0.88663 -0.03101 0.88924 -0.03634 0.89306 -0.03888 C 0.90278 -0.04537 0.91285 -0.05208 0.92309 -0.05555 C 0.9382 -0.05185 0.94532 -0.05393 0.95625 -0.04166 C 0.95799 -0.04351 0.9599 -0.0449 0.96129 -0.04722 C 0.96268 -0.04953 0.96302 -0.05347 0.96441 -0.05555 C 0.9665 -0.0581 0.96927 -0.05902 0.97118 -0.06111 C 0.97361 -0.06365 0.97535 -0.06736 0.97795 -0.06944 C 0.9816 -0.07245 0.98577 -0.07291 0.98941 -0.075 C 0.99184 -0.07407 0.9941 -0.0743 0.99618 -0.07222 C 1.00122 -0.06666 1.0007 -0.05277 1.00295 -0.04444 C 1.01216 -0.01018 1.00729 -0.03333 1.01111 -0.01388 C 1.01823 -0.02963 1.02604 -0.04421 1.03455 -0.05833 C 1.03559 -0.06041 1.03802 -0.05972 1.03941 -0.06111 C 1.04132 -0.0625 1.04288 -0.06481 1.04445 -0.06666 C 1.04757 -0.06574 1.05122 -0.0662 1.05434 -0.06388 C 1.0625 -0.05787 1.06702 -0.02939 1.07587 -0.01944 C 1.07726 -0.01504 1.08143 0.00047 1.08438 0.00278 C 1.08594 0.00417 1.08768 0.00093 1.08924 -4.07407E-6 C 1.09236 -0.00648 1.09393 -0.01412 1.09775 -0.01944 C 1.10695 -0.03333 1.11702 -0.04213 1.12761 -0.05277 C 1.13577 -0.06111 1.14323 -0.07106 1.15261 -0.075 C 1.16025 -0.05578 1.1632 -0.03333 1.17084 -0.01388 C 1.17552 -0.03726 1.1783 -0.07453 1.1625 -0.08333 C 1.15365 -0.0824 1.14462 -0.08287 1.13594 -0.08055 C 1.13403 -0.08009 1.13264 -0.07638 1.13073 -0.075 C 1.11841 -0.06551 1.10643 -0.05949 1.09584 -0.04444 C 1.09011 -0.03588 1.08334 -0.02824 1.07778 -0.01944 C 1.07379 -0.01319 1.06615 -4.07407E-6 1.06615 0.00024 C 1.0566 -0.00532 1.06233 -0.00069 1.05104 -0.01944 C 1.04757 -0.02523 1.04011 -0.02638 1.03611 -0.02777 C 1.02222 -0.02638 1.00782 -0.02893 0.99462 -0.02222 C 0.99254 -0.02129 0.99132 -0.01828 0.98941 -0.01666 C 0.98264 -0.01041 0.97535 -0.00671 0.96945 0.00278 C 0.9665 0.00787 0.96441 0.01436 0.96129 0.01945 C 0.96077 0.02223 0.96111 0.02639 0.95955 0.02778 C 0.95608 0.03079 0.95087 0.0176 0.94948 0.01667 C 0.94636 0.01436 0.93282 0.00996 0.92795 0.00834 C 0.91337 -0.00393 0.90261 0.00139 0.88629 0.00556 C 0.88472 0.00649 0.88282 0.00649 0.88143 0.00834 C 0.87778 0.0132 0.87153 0.025 0.87153 0.02524 C 0.85313 0.00973 0.87552 0.02987 0.8599 0.01112 C 0.85452 0.00487 0.84757 0.00255 0.84132 -4.07407E-6 C 0.83368 -0.00856 0.82934 -0.00949 0.81979 -0.00555 C 0.8165 -0.00416 0.8099 -4.07407E-6 0.8099 0.00024 C 0.80295 0.01158 0.80365 0.00949 0.79827 0.02223 C 0.79601 0.02778 0.79167 0.03889 0.79167 0.03912 C 0.78716 0.01667 0.77344 0.01065 0.76163 0.00278 C 0.73663 0.00487 0.73351 -4.07407E-6 0.71667 0.01389 C 0.71632 0.01667 0.71684 0.02176 0.71511 0.02223 C 0.70643 0.02431 0.70608 0.01505 0.70018 0.01112 C 0.69757 0.00949 0.69462 0.00926 0.69184 0.00834 C 0.68594 0.00186 0.68542 -0.00162 0.67674 0.00556 C 0.675 0.00695 0.67275 0.01088 0.67361 0.01389 C 0.67431 0.01644 0.67691 0.0125 0.67847 0.01112 C 0.6849 0.00533 0.69011 -0.00347 0.6967 -0.00833 C 0.69896 -0.00972 0.70122 -0.00972 0.70347 -0.01111 C 0.7217 -0.02268 0.73872 -0.03703 0.75816 -0.04166 C 0.77657 -0.05185 0.79254 -0.04953 0.81163 -0.04722 C 0.81684 -0.0412 0.81858 -0.04027 0.82309 -0.03055 C 0.8257 -0.02523 0.82986 -0.01388 0.82986 -0.01365 C 0.84045 -0.01967 0.84757 -0.03588 0.85816 -0.04166 C 0.86302 -0.04444 0.86823 -0.04722 0.87309 -0.05 C 0.87483 -0.05092 0.87813 -0.05277 0.87813 -0.05254 C 0.8908 -0.05185 0.90365 -0.05231 0.91632 -0.05 C 0.92813 -0.04791 0.93386 -0.02268 0.93976 -0.00833 C 0.95087 -0.01203 0.95347 -0.01898 0.96302 -0.02777 C 0.96788 -0.03263 0.97222 -0.03379 0.97795 -0.03611 C 1.00018 -0.03263 0.99097 -0.03912 1.00608 -0.02222 C 1.01007 -0.01782 1.01181 -0.0081 1.01615 -0.00555 C 1.01945 -0.0037 1.02622 -4.07407E-6 1.02622 0.00024 C 1.03386 -0.00324 1.03837 -0.01064 1.04618 -0.01388 C 1.05469 -0.02338 1.06771 -0.03726 1.07778 -0.04166 C 1.08559 -0.04537 1.09462 -0.04722 1.10261 -0.05 C 1.10712 -0.04907 1.11181 -0.04976 1.1158 -0.04722 C 1.11823 -0.04583 1.11893 -0.04097 1.12101 -0.03888 C 1.12257 -0.03726 1.12431 -0.03703 1.12604 -0.03611 C 1.13073 -0.02384 1.13768 -0.01736 1.14427 -0.00833 C 1.14601 -0.00578 1.14722 -0.00208 1.14931 -4.07407E-6 C 1.15347 0.00463 1.15834 0.00695 1.1625 0.01112 C 1.16806 0.00926 1.17431 0.01019 1.17917 0.00556 C 1.18472 0.00024 1.18559 -0.01365 1.1908 -0.01944 C 1.19532 -0.0243 1.20243 -0.025 1.20747 -0.02777 C 1.23195 -0.02453 1.22917 -0.03703 1.22917 -0.01111 " pathEditMode="relative" rAng="0" ptsTypes="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29" dur="4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" y="-4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0" presetClass="path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C 0.02639 -0.01666 0.05694 -0.0125 0.08489 -0.01388 C 0.09965 -0.0125 0.1151 -0.01597 0.1283 -0.00833 C 0.13073 -0.00694 0.13142 -0.00277 0.13281 -4.07407E-6 C 0.13542 -0.00185 0.13871 -0.00324 0.14114 -0.00555 C 0.14375 -0.00787 0.14514 -0.01203 0.14757 -0.01388 C 0.15174 -0.01666 0.15712 -0.0162 0.16076 -0.01944 C 0.16302 -0.02129 0.1651 -0.02314 0.16736 -0.025 C 0.18177 -0.02037 0.17378 -0.025 0.18906 -0.00555 C 0.19427 0.00093 0.20208 0.01667 0.20208 0.0169 C 0.21406 0.01158 0.21476 -0.00138 0.22396 -0.01111 C 0.23194 -0.01967 0.24444 -0.02176 0.25434 -0.025 C 0.27274 -0.01921 0.28333 0.00324 0.29566 0.01945 C 0.31024 0.0132 0.29566 0.02199 0.30469 0.00834 C 0.30677 0.00487 0.31024 0.00301 0.31319 -4.07407E-6 C 0.31545 -0.00254 0.31736 -0.00625 0.31979 -0.00833 C 0.33281 -0.01898 0.35052 -0.02662 0.36528 -0.03055 C 0.37222 -0.02963 0.37865 -0.03009 0.38507 -0.02777 C 0.39705 -0.02338 0.39913 -0.00995 0.40677 -4.07407E-6 C 0.40729 0.00278 0.40781 0.00579 0.40903 0.00834 C 0.41076 0.01158 0.41562 0.02061 0.41562 0.01667 C 0.41562 0.01204 0.41128 0.00903 0.40903 0.00556 C 0.39392 -0.01597 0.37726 -0.03402 0.35469 -0.03888 C 0.34878 -0.03796 0.34288 -0.03842 0.33715 -0.03611 C 0.33003 -0.0331 0.32726 -0.02453 0.32187 -0.01944 C 0.3191 -0.01713 0.31615 -0.01574 0.31319 -0.01388 C 0.30781 0.00602 0.31528 -0.01666 0.30469 -4.07407E-6 C 0.30087 0.00579 0.29913 0.0132 0.29566 0.01945 C 0.29653 0.02223 0.29566 0.02778 0.29792 0.02778 C 0.30017 0.02778 0.29878 0.02199 0.30017 0.01945 C 0.30573 0.00834 0.30937 0.00417 0.31736 -0.00277 C 0.33385 -0.01689 0.35069 -0.02013 0.36962 -0.025 C 0.37934 -0.02407 0.38871 -0.02361 0.39826 -0.02222 C 0.40052 -0.02176 0.40295 -0.02152 0.40469 -0.01944 C 0.42691 0.0088 0.39305 -0.02199 0.41562 -0.00277 C 0.41701 0.00093 0.41823 0.00487 0.42014 0.00834 C 0.42257 0.01412 0.42847 0.025 0.42847 0.02524 C 0.43767 0.02107 0.43871 0.01343 0.44618 0.00556 C 0.45677 -0.00625 0.47569 -0.01921 0.48958 -0.025 C 0.5092 -0.01875 0.50851 0.00186 0.5224 0.01945 C 0.53038 -0.02106 0.56267 -0.03426 0.59201 -0.04166 C 0.60972 -0.03935 0.61684 -0.04213 0.62465 -0.02222 C 0.62691 -0.01597 0.62882 -0.00926 0.6309 -0.00277 C 0.63281 0.00255 0.63542 0.01389 0.63542 0.01412 C 0.63819 0.00834 0.64184 0.00324 0.6441 -0.00277 C 0.64583 -0.00648 0.64618 -0.01064 0.64844 -0.01388 C 0.65312 -0.0206 0.67031 -0.03611 0.67691 -0.03888 C 0.6875 -0.03426 0.69375 -0.02453 0.70295 -0.01666 C 0.70781 -0.0074 0.71267 -0.00162 0.71597 0.00834 C 0.71736 0.01204 0.72326 0.0176 0.72066 0.01945 C 0.71701 0.02153 0.71476 0.01389 0.71163 0.01112 C 0.70347 -0.01944 0.67604 -0.02384 0.65521 -0.03055 C 0.65069 -0.02963 0.64618 -0.02963 0.64219 -0.02777 C 0.63246 -0.02384 0.62812 -0.00671 0.62257 0.00278 C 0.62049 0.02084 0.61649 0.03774 0.61371 0.05556 C 0.61441 0.06112 0.61267 0.06829 0.61597 0.07223 C 0.61788 0.07454 0.61892 0.0669 0.62014 0.06389 C 0.62135 0.06135 0.62083 0.05787 0.62257 0.05556 C 0.62621 0.04931 0.63281 0.04584 0.63542 0.03889 C 0.6368 0.03519 0.63785 0.03102 0.63993 0.02778 C 0.64149 0.02524 0.6441 0.02431 0.64618 0.02223 C 0.67396 -0.00787 0.69271 -0.01921 0.72899 -0.025 C 0.73351 -0.02407 0.73767 -0.02407 0.74219 -0.02222 C 0.75278 -0.01782 0.75799 0.00348 0.76406 0.01389 C 0.76632 0.01204 0.76858 0.01065 0.77049 0.00834 C 0.775 0.00301 0.78385 -0.00833 0.78385 -0.0081 C 0.78733 -0.02314 0.79913 -0.03148 0.80972 -0.03888 C 0.81493 -0.04282 0.82726 -0.05 0.82726 -0.04976 C 0.83351 -0.04907 0.84115 -0.05092 0.84653 -0.04722 C 0.84948 -0.0456 0.84809 -0.03981 0.84913 -0.03611 C 0.85104 -0.02615 0.85087 -0.02847 0.85538 -0.01944 C 0.85625 -0.01574 0.85642 -0.0118 0.85746 -0.00833 C 0.85885 -0.00532 0.8592 0.00116 0.86198 -4.07407E-6 C 0.87292 -0.00509 0.87899 -0.02662 0.89028 -0.03333 C 0.90365 -0.04143 0.92118 -0.04722 0.93611 -0.05 C 0.94323 -0.04907 0.95104 -0.05092 0.95799 -0.04722 C 0.96632 -0.04236 0.98038 -0.0162 0.98611 -0.00555 C 0.98785 -0.00231 0.98194 -0.01134 0.97969 -0.01388 C 0.96823 -0.02546 0.96024 -0.03472 0.94687 -0.03888 C 0.9349 -0.0493 0.92934 -0.04699 0.91424 -0.04444 C 0.90677 -0.03472 0.90781 -0.02963 0.89896 -0.02222 C 0.89844 -0.01851 0.89774 -0.01481 0.89687 -0.01111 C 0.89618 -0.00833 0.89271 -0.00208 0.89479 -0.00277 C 0.90121 -0.00509 0.90573 -0.01342 0.9118 -0.01666 C 0.92726 -0.02453 0.94201 -0.03495 0.95799 -0.04166 C 0.96111 -0.04305 0.9651 -0.04328 0.96858 -0.04444 C 0.97448 -0.04606 0.98611 -0.05 0.98611 -0.04976 C 0.9993 -0.04884 1.01476 -0.05509 1.02517 -0.04444 C 1.0276 -0.04213 1.05174 0.00024 1.03194 -0.01666 C 1.02969 -0.02083 1.02222 -0.03773 1.01667 -0.04166 C 1.0125 -0.04444 1.00365 -0.04722 1.00365 -0.04699 C 0.99462 -0.04351 0.99115 -0.04027 0.98611 -0.03055 C 0.98299 -0.01458 0.98108 -0.01435 0.98403 0.00278 C 0.99965 -0.00393 0.98177 0.00556 0.99462 -0.00833 C 0.9974 -0.01088 1.00052 -0.0118 1.00365 -0.01388 C 1.00799 -0.01736 1.01215 -0.02176 1.01667 -0.025 C 1.02656 -0.03217 1.04028 -0.03634 1.05121 -0.04166 C 1.05677 -0.04421 1.06128 -0.04768 1.06684 -0.05 C 1.07222 -0.05231 1.0842 -0.05555 1.0842 -0.05532 C 1.09288 -0.05439 1.10312 -0.05625 1.11042 -0.05 C 1.11753 -0.04351 1.12899 -0.02407 1.13403 -0.01388 C 1.1375 -0.01481 1.14184 -0.01435 1.14514 -0.01666 C 1.1474 -0.01828 1.1474 -0.02291 1.1493 -0.025 C 1.15121 -0.02685 1.15382 -0.02638 1.1559 -0.02777 C 1.16059 -0.03101 1.16406 -0.03634 1.16892 -0.03888 C 1.18177 -0.04537 1.19479 -0.05208 1.20833 -0.05555 C 1.22812 -0.05185 1.2375 -0.05393 1.25174 -0.04166 C 1.25399 -0.04351 1.2566 -0.0449 1.25816 -0.04722 C 1.26007 -0.04953 1.26059 -0.05347 1.2625 -0.05555 C 1.2651 -0.0581 1.26875 -0.05902 1.27135 -0.06111 C 1.27448 -0.06365 1.27674 -0.06736 1.28003 -0.06944 C 1.2849 -0.07245 1.29045 -0.07291 1.29514 -0.075 C 1.29844 -0.07407 1.30121 -0.0743 1.30417 -0.07222 C 1.31059 -0.06666 1.31007 -0.05277 1.31285 -0.04444 C 1.32483 -0.01018 1.31858 -0.03333 1.32344 -0.01388 C 1.33281 -0.02963 1.34305 -0.04421 1.35417 -0.05833 C 1.35573 -0.06041 1.35868 -0.05972 1.36059 -0.06111 C 1.36302 -0.0625 1.3651 -0.06481 1.36701 -0.06666 C 1.37135 -0.06574 1.37604 -0.0662 1.38021 -0.06388 C 1.3908 -0.05787 1.3967 -0.02939 1.40833 -0.01944 C 1.41007 -0.01504 1.41562 0.00047 1.41944 0.00278 C 1.42153 0.00417 1.42378 0.00093 1.42587 -4.07407E-6 C 1.42986 -0.00648 1.43194 -0.01412 1.43698 -0.01944 C 1.44913 -0.03333 1.46215 -0.04213 1.47604 -0.05277 C 1.4868 -0.06111 1.49653 -0.07106 1.50885 -0.075 C 1.51875 -0.05578 1.52257 -0.03333 1.53264 -0.01388 C 1.53871 -0.03726 1.54236 -0.07453 1.52187 -0.08333 C 1.51024 -0.0824 1.49844 -0.08287 1.48698 -0.08055 C 1.48455 -0.08009 1.48264 -0.07638 1.48021 -0.075 C 1.46389 -0.06551 1.44826 -0.05949 1.43437 -0.04444 C 1.42708 -0.03588 1.41805 -0.02824 1.41094 -0.01944 C 1.40555 -0.01319 1.39566 -4.07407E-6 1.39566 0.00024 C 1.38299 -0.00532 1.39045 -0.00069 1.37587 -0.01944 C 1.37135 -0.02523 1.36163 -0.02638 1.35625 -0.02777 C 1.33819 -0.02638 1.3191 -0.02893 1.30191 -0.02222 C 1.29913 -0.02129 1.29757 -0.01828 1.29514 -0.01666 C 1.28628 -0.01041 1.27674 -0.00671 1.2691 0.00278 C 1.2651 0.00787 1.2625 0.01436 1.25816 0.01945 C 1.25764 0.02223 1.25799 0.02639 1.2559 0.02778 C 1.25156 0.03079 1.24479 0.0176 1.24288 0.01667 C 1.23889 0.01436 1.22118 0.00996 1.21458 0.00834 C 1.19566 -0.00393 1.1816 0.00139 1.16024 0.00556 C 1.15816 0.00649 1.15573 0.00649 1.15382 0.00834 C 1.14896 0.0132 1.1408 0.025 1.1408 0.02524 C 1.11667 0.00973 1.14601 0.02987 1.12552 0.01112 C 1.11858 0.00487 1.10937 0.00255 1.10121 -4.07407E-6 C 1.09132 -0.00856 1.08559 -0.00949 1.07309 -0.00555 C 1.06875 -0.00416 1.06007 -4.07407E-6 1.06007 0.00024 C 1.05104 0.01158 1.05191 0.00949 1.04496 0.02223 C 1.04184 0.02778 1.03628 0.03889 1.03628 0.03912 C 1.03021 0.01667 1.01233 0.01065 0.99687 0.00278 C 0.96424 0.00487 0.96024 -4.07407E-6 0.93819 0.01389 C 0.9375 0.01667 0.93837 0.02176 0.93611 0.02223 C 0.92465 0.02431 0.9243 0.01505 0.91649 0.01112 C 0.91302 0.00949 0.9092 0.00926 0.90555 0.00834 C 0.89774 0.00186 0.89722 -0.00162 0.88576 0.00556 C 0.88351 0.00695 0.88073 0.01088 0.8816 0.01389 C 0.88264 0.01644 0.88594 0.0125 0.88802 0.01112 C 0.89653 0.00533 0.9033 -0.00347 0.9118 -0.00833 C 0.91493 -0.00972 0.91771 -0.00972 0.92083 -0.01111 C 0.94462 -0.02268 0.96684 -0.03703 0.99236 -0.04166 C 1.01649 -0.05185 1.0375 -0.04953 1.06233 -0.04722 C 1.06927 -0.0412 1.07153 -0.04027 1.07743 -0.03055 C 1.0809 -0.02523 1.08611 -0.01388 1.08611 -0.01365 C 1.10017 -0.01967 1.10937 -0.03588 1.12326 -0.04166 C 1.12951 -0.04444 1.13646 -0.04722 1.14288 -0.05 C 1.14514 -0.05092 1.1493 -0.05277 1.1493 -0.05254 C 1.16615 -0.05185 1.18281 -0.05231 1.19948 -0.05 C 1.21493 -0.04791 1.2224 -0.02268 1.23003 -0.00833 C 1.24479 -0.01203 1.24809 -0.01898 1.26059 -0.02777 C 1.26701 -0.03263 1.27274 -0.03379 1.28003 -0.03611 C 1.3092 -0.03263 1.29722 -0.03912 1.31701 -0.02222 C 1.32222 -0.01782 1.32448 -0.0081 1.33021 -0.00555 C 1.33455 -0.0037 1.34323 -4.07407E-6 1.34323 0.00024 C 1.3533 -0.00324 1.3592 -0.01064 1.36962 -0.01388 C 1.38055 -0.02338 1.39774 -0.03726 1.41094 -0.04166 C 1.42118 -0.04537 1.43299 -0.04722 1.4434 -0.05 C 1.4493 -0.04907 1.45538 -0.04976 1.46059 -0.04722 C 1.46371 -0.04583 1.46476 -0.04097 1.46736 -0.03888 C 1.46944 -0.03726 1.4717 -0.03703 1.47396 -0.03611 C 1.48021 -0.02384 1.48924 -0.01736 1.49774 -0.00833 C 1.50017 -0.00578 1.50156 -0.00208 1.50451 -4.07407E-6 C 1.51007 0.00463 1.51632 0.00695 1.52187 0.01112 C 1.52899 0.00926 1.53715 0.01019 1.54358 0.00556 C 1.55087 0.00024 1.55208 -0.01365 1.55868 -0.01944 C 1.56458 -0.0243 1.57396 -0.025 1.58055 -0.02777 C 1.61285 -0.02453 1.60903 -0.03703 1.60903 -0.01111 " pathEditMode="relative" rAng="0" ptsTypes="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31" dur="1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6" y="-4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0" presetClass="path" presetSubtype="0" accel="50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Motion origin="layout" path="M -2.5E-6 -4.07407E-6 C 0.01997 -0.01666 0.04341 -0.0125 0.06476 -0.01388 C 0.07587 -0.0125 0.08785 -0.01597 0.09809 -0.00833 C 0.09983 -0.00694 0.10035 -0.00277 0.10139 -4.07407E-6 C 0.10347 -0.00185 0.10591 -0.00324 0.10782 -0.00555 C 0.1099 -0.00787 0.11094 -0.01203 0.11285 -0.01388 C 0.11615 -0.01666 0.12014 -0.0162 0.12292 -0.01944 C 0.12466 -0.02129 0.12622 -0.02314 0.12795 -0.025 C 0.13907 -0.02037 0.13299 -0.025 0.14462 -0.00555 C 0.14844 0.00093 0.15452 0.01667 0.15452 0.0169 C 0.16354 0.01158 0.16424 -0.00138 0.17118 -0.01111 C 0.17726 -0.01967 0.18681 -0.02176 0.19445 -0.025 C 0.20851 -0.01921 0.2165 0.00324 0.22604 0.01945 C 0.23716 0.0132 0.22604 0.02199 0.23282 0.00834 C 0.23438 0.00487 0.23716 0.00301 0.23941 -4.07407E-6 C 0.24115 -0.00254 0.24254 -0.00625 0.24445 -0.00833 C 0.25434 -0.01898 0.26788 -0.02662 0.27917 -0.03055 C 0.28438 -0.02963 0.28941 -0.03009 0.29427 -0.02777 C 0.30347 -0.02338 0.30504 -0.00995 0.31094 -4.07407E-6 C 0.31129 0.00278 0.31163 0.00579 0.31268 0.00834 C 0.31389 0.01158 0.31754 0.02061 0.31754 0.01667 C 0.31754 0.01204 0.31441 0.00903 0.31268 0.00556 C 0.30104 -0.01597 0.28837 -0.03402 0.27101 -0.03888 C 0.2665 -0.03796 0.26198 -0.03842 0.25764 -0.03611 C 0.25226 -0.0331 0.25018 -0.02453 0.24601 -0.01944 C 0.24393 -0.01713 0.24167 -0.01574 0.23941 -0.01388 C 0.23525 0.00602 0.24097 -0.01666 0.23282 -4.07407E-6 C 0.22986 0.00579 0.22865 0.0132 0.22604 0.01945 C 0.22674 0.02223 0.22604 0.02778 0.22778 0.02778 C 0.22952 0.02778 0.2283 0.02199 0.22952 0.01945 C 0.23368 0.00834 0.23646 0.00417 0.24254 -0.00277 C 0.25521 -0.01689 0.26806 -0.02013 0.28247 -0.025 C 0.28993 -0.02407 0.29705 -0.02361 0.30434 -0.02222 C 0.30608 -0.02176 0.30799 -0.02152 0.3092 -0.01944 C 0.32622 0.0088 0.30035 -0.02199 0.31754 -0.00277 C 0.31875 0.00093 0.31962 0.00487 0.32101 0.00834 C 0.32292 0.01412 0.32743 0.025 0.32743 0.02524 C 0.33438 0.02107 0.33525 0.01343 0.34097 0.00556 C 0.34913 -0.00625 0.36354 -0.01921 0.37413 -0.025 C 0.38907 -0.01875 0.38854 0.00186 0.39913 0.01945 C 0.40521 -0.02106 0.42986 -0.03426 0.45226 -0.04166 C 0.4658 -0.03935 0.47136 -0.04213 0.47726 -0.02222 C 0.479 -0.01597 0.48056 -0.00926 0.48212 -0.00277 C 0.48351 0.00255 0.48542 0.01389 0.48542 0.01412 C 0.48768 0.00834 0.49045 0.00324 0.49219 -0.00277 C 0.49341 -0.00648 0.49375 -0.01064 0.49549 -0.01388 C 0.49896 -0.0206 0.51216 -0.03611 0.51719 -0.03888 C 0.52535 -0.03426 0.53004 -0.02453 0.53698 -0.01666 C 0.5408 -0.0074 0.54445 -0.00162 0.54705 0.00834 C 0.54809 0.01204 0.55261 0.0176 0.55052 0.01945 C 0.54775 0.02153 0.54601 0.01389 0.54375 0.01112 C 0.5375 -0.01944 0.5165 -0.02384 0.50052 -0.03055 C 0.49722 -0.02963 0.49375 -0.02963 0.49063 -0.02777 C 0.48334 -0.02384 0.47986 -0.00671 0.4757 0.00278 C 0.47413 0.02084 0.47101 0.03774 0.46893 0.05556 C 0.46945 0.06112 0.46823 0.06829 0.47066 0.07223 C 0.47205 0.07454 0.47292 0.0669 0.47379 0.06389 C 0.47466 0.06135 0.47448 0.05787 0.4757 0.05556 C 0.47847 0.04931 0.48351 0.04584 0.48542 0.03889 C 0.48663 0.03519 0.48733 0.03102 0.48889 0.02778 C 0.49011 0.02524 0.49219 0.02431 0.49375 0.02223 C 0.51493 -0.00787 0.52917 -0.01921 0.55695 -0.025 C 0.56042 -0.02407 0.56372 -0.02407 0.56702 -0.02222 C 0.57518 -0.01782 0.579 0.00348 0.58368 0.01389 C 0.58542 0.01204 0.58716 0.01065 0.58872 0.00834 C 0.59219 0.00301 0.59879 -0.00833 0.59879 -0.0081 C 0.60157 -0.02314 0.61059 -0.03148 0.61858 -0.03888 C 0.62275 -0.04282 0.63195 -0.05 0.63195 -0.04976 C 0.63681 -0.04907 0.64254 -0.05092 0.64688 -0.04722 C 0.64896 -0.0456 0.64792 -0.03981 0.64861 -0.03611 C 0.65018 -0.02615 0.65 -0.02847 0.65347 -0.01944 C 0.65417 -0.01574 0.65434 -0.0118 0.65504 -0.00833 C 0.65608 -0.00532 0.65643 0.00116 0.65851 -4.07407E-6 C 0.66684 -0.00509 0.67153 -0.02662 0.68021 -0.03333 C 0.69045 -0.04143 0.70382 -0.04722 0.71511 -0.05 C 0.72066 -0.04907 0.72657 -0.05092 0.73177 -0.04722 C 0.7382 -0.04236 0.74896 -0.0162 0.7533 -0.00555 C 0.75469 -0.00231 0.75018 -0.01134 0.74844 -0.01388 C 0.73976 -0.02546 0.73351 -0.03472 0.72344 -0.03888 C 0.71424 -0.0493 0.71007 -0.04699 0.69844 -0.04444 C 0.69271 -0.03472 0.69358 -0.02963 0.68681 -0.02222 C 0.68629 -0.01851 0.68594 -0.01481 0.68525 -0.01111 C 0.68472 -0.00833 0.68195 -0.00208 0.68351 -0.00277 C 0.68854 -0.00509 0.69202 -0.01342 0.6967 -0.01666 C 0.70851 -0.02453 0.71962 -0.03495 0.73177 -0.04166 C 0.73438 -0.04305 0.73733 -0.04328 0.73993 -0.04444 C 0.74445 -0.04606 0.7533 -0.05 0.7533 -0.04976 C 0.76337 -0.04884 0.77535 -0.05509 0.78316 -0.04444 C 0.78507 -0.04213 0.80347 0.00024 0.78837 -0.01666 C 0.78663 -0.02083 0.78091 -0.03773 0.77674 -0.04166 C 0.77361 -0.04444 0.76667 -0.04722 0.76667 -0.04699 C 0.7599 -0.04351 0.75729 -0.04027 0.7533 -0.03055 C 0.75104 -0.01458 0.74966 -0.01435 0.75174 0.00278 C 0.76372 -0.00393 0.75 0.00556 0.7599 -0.00833 C 0.76198 -0.01088 0.76441 -0.0118 0.76667 -0.01388 C 0.77014 -0.01736 0.77327 -0.02176 0.77674 -0.025 C 0.78438 -0.03217 0.79479 -0.03634 0.80313 -0.04166 C 0.80729 -0.04421 0.81077 -0.04768 0.81493 -0.05 C 0.81927 -0.05231 0.8283 -0.05555 0.8283 -0.05532 C 0.8349 -0.05439 0.84271 -0.05625 0.84827 -0.05 C 0.85382 -0.04351 0.8625 -0.02407 0.86632 -0.01388 C 0.8691 -0.01481 0.87222 -0.01435 0.87483 -0.01666 C 0.87657 -0.01828 0.87657 -0.02291 0.87813 -0.025 C 0.87952 -0.02685 0.88143 -0.02638 0.88299 -0.02777 C 0.88663 -0.03101 0.88924 -0.03634 0.89306 -0.03888 C 0.90278 -0.04537 0.91285 -0.05208 0.92309 -0.05555 C 0.9382 -0.05185 0.94532 -0.05393 0.95625 -0.04166 C 0.95799 -0.04351 0.9599 -0.0449 0.96129 -0.04722 C 0.96268 -0.04953 0.96302 -0.05347 0.96441 -0.05555 C 0.9665 -0.0581 0.96927 -0.05902 0.97118 -0.06111 C 0.97361 -0.06365 0.97535 -0.06736 0.97795 -0.06944 C 0.9816 -0.07245 0.98577 -0.07291 0.98941 -0.075 C 0.99184 -0.07407 0.9941 -0.0743 0.99618 -0.07222 C 1.00122 -0.06666 1.0007 -0.05277 1.00295 -0.04444 C 1.01216 -0.01018 1.00729 -0.03333 1.01111 -0.01388 C 1.01823 -0.02963 1.02604 -0.04421 1.03455 -0.05833 C 1.03559 -0.06041 1.03802 -0.05972 1.03941 -0.06111 C 1.04132 -0.0625 1.04288 -0.06481 1.04445 -0.06666 C 1.04757 -0.06574 1.05122 -0.0662 1.05434 -0.06388 C 1.0625 -0.05787 1.06702 -0.02939 1.07587 -0.01944 C 1.07726 -0.01504 1.08143 0.00047 1.08438 0.00278 C 1.08594 0.00417 1.08768 0.00093 1.08924 -4.07407E-6 C 1.09236 -0.00648 1.09393 -0.01412 1.09775 -0.01944 C 1.10695 -0.03333 1.11702 -0.04213 1.12761 -0.05277 C 1.13577 -0.06111 1.14323 -0.07106 1.15261 -0.075 C 1.16025 -0.05578 1.1632 -0.03333 1.17084 -0.01388 C 1.17552 -0.03726 1.1783 -0.07453 1.1625 -0.08333 C 1.15365 -0.0824 1.14462 -0.08287 1.13594 -0.08055 C 1.13403 -0.08009 1.13264 -0.07638 1.13073 -0.075 C 1.11841 -0.06551 1.10643 -0.05949 1.09584 -0.04444 C 1.09011 -0.03588 1.08334 -0.02824 1.07778 -0.01944 C 1.07379 -0.01319 1.06615 -4.07407E-6 1.06615 0.00024 C 1.0566 -0.00532 1.06233 -0.00069 1.05104 -0.01944 C 1.04757 -0.02523 1.04011 -0.02638 1.03611 -0.02777 C 1.02222 -0.02638 1.00782 -0.02893 0.99462 -0.02222 C 0.99254 -0.02129 0.99132 -0.01828 0.98941 -0.01666 C 0.98264 -0.01041 0.97535 -0.00671 0.96945 0.00278 C 0.9665 0.00787 0.96441 0.01436 0.96129 0.01945 C 0.96077 0.02223 0.96111 0.02639 0.95955 0.02778 C 0.95608 0.03079 0.95087 0.0176 0.94948 0.01667 C 0.94636 0.01436 0.93282 0.00996 0.92795 0.00834 C 0.91337 -0.00393 0.90261 0.00139 0.88629 0.00556 C 0.88472 0.00649 0.88282 0.00649 0.88143 0.00834 C 0.87778 0.0132 0.87153 0.025 0.87153 0.02524 C 0.85313 0.00973 0.87552 0.02987 0.8599 0.01112 C 0.85452 0.00487 0.84757 0.00255 0.84132 -4.07407E-6 C 0.83368 -0.00856 0.82934 -0.00949 0.81979 -0.00555 C 0.8165 -0.00416 0.8099 -4.07407E-6 0.8099 0.00024 C 0.80295 0.01158 0.80365 0.00949 0.79827 0.02223 C 0.79601 0.02778 0.79167 0.03889 0.79167 0.03912 C 0.78716 0.01667 0.77344 0.01065 0.76163 0.00278 C 0.73663 0.00487 0.73351 -4.07407E-6 0.71667 0.01389 C 0.71632 0.01667 0.71684 0.02176 0.71511 0.02223 C 0.70643 0.02431 0.70608 0.01505 0.70018 0.01112 C 0.69757 0.00949 0.69462 0.00926 0.69184 0.00834 C 0.68594 0.00186 0.68542 -0.00162 0.67674 0.00556 C 0.675 0.00695 0.67275 0.01088 0.67361 0.01389 C 0.67431 0.01644 0.67691 0.0125 0.67847 0.01112 C 0.6849 0.00533 0.69011 -0.00347 0.6967 -0.00833 C 0.69896 -0.00972 0.70122 -0.00972 0.70347 -0.01111 C 0.7217 -0.02268 0.73872 -0.03703 0.75816 -0.04166 C 0.77657 -0.05185 0.79254 -0.04953 0.81163 -0.04722 C 0.81684 -0.0412 0.81858 -0.04027 0.82309 -0.03055 C 0.8257 -0.02523 0.82986 -0.01388 0.82986 -0.01365 C 0.84045 -0.01967 0.84757 -0.03588 0.85816 -0.04166 C 0.86302 -0.04444 0.86823 -0.04722 0.87309 -0.05 C 0.87483 -0.05092 0.87813 -0.05277 0.87813 -0.05254 C 0.8908 -0.05185 0.90365 -0.05231 0.91632 -0.05 C 0.92813 -0.04791 0.93386 -0.02268 0.93976 -0.00833 C 0.95087 -0.01203 0.95347 -0.01898 0.96302 -0.02777 C 0.96788 -0.03263 0.97222 -0.03379 0.97795 -0.03611 C 1.00018 -0.03263 0.99097 -0.03912 1.00608 -0.02222 C 1.01007 -0.01782 1.01181 -0.0081 1.01615 -0.00555 C 1.01945 -0.0037 1.02622 -4.07407E-6 1.02622 0.00024 C 1.03386 -0.00324 1.03837 -0.01064 1.04618 -0.01388 C 1.05469 -0.02338 1.06771 -0.03726 1.07778 -0.04166 C 1.08559 -0.04537 1.09462 -0.04722 1.10261 -0.05 C 1.10712 -0.04907 1.11181 -0.04976 1.1158 -0.04722 C 1.11823 -0.04583 1.11893 -0.04097 1.12101 -0.03888 C 1.12257 -0.03726 1.12431 -0.03703 1.12604 -0.03611 C 1.13073 -0.02384 1.13768 -0.01736 1.14427 -0.00833 C 1.14601 -0.00578 1.14722 -0.00208 1.14931 -4.07407E-6 C 1.15347 0.00463 1.15834 0.00695 1.1625 0.01112 C 1.16806 0.00926 1.17431 0.01019 1.17917 0.00556 C 1.18472 0.00024 1.18559 -0.01365 1.1908 -0.01944 C 1.19532 -0.0243 1.20243 -0.025 1.20747 -0.02777 C 1.23195 -0.02453 1.22917 -0.03703 1.22917 -0.01111 " pathEditMode="relative" rAng="0" ptsTypes="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133" dur="3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" y="-4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0" presetClass="path" presetSubtype="0" accel="50000" decel="50000" fill="hold" nodeType="withEffect">
                                  <p:stCondLst>
                                    <p:cond delay="7700"/>
                                  </p:stCondLst>
                                  <p:childTnLst>
                                    <p:animMotion origin="layout" path="M 5.83333E-6 -2.22222E-6 L 1.22067 0.03149 " pathEditMode="relative" ptsTypes="AA">
                                      <p:cBhvr>
                                        <p:cTn id="135" dur="39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2" grpId="2" animBg="1"/>
      <p:bldP spid="12" grpId="3" animBg="1"/>
      <p:bldP spid="12" grpId="4" animBg="1"/>
      <p:bldP spid="14" grpId="0" animBg="1"/>
      <p:bldP spid="14" grpId="1" animBg="1"/>
      <p:bldP spid="14" grpId="2" animBg="1"/>
      <p:bldP spid="14" grpId="3" animBg="1"/>
      <p:bldP spid="14" grpId="4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5" grpId="0" animBg="1"/>
      <p:bldP spid="20" grpId="0" animBg="1"/>
      <p:bldP spid="20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l="34960" t="41082" r="31077" b="400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6" name="Picture 15" descr="treeA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1571612"/>
            <a:ext cx="754207" cy="1464436"/>
          </a:xfrm>
          <a:prstGeom prst="rect">
            <a:avLst/>
          </a:prstGeom>
        </p:spPr>
      </p:pic>
      <p:pic>
        <p:nvPicPr>
          <p:cNvPr id="11" name="Picture 10" descr="tree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8992" y="1500174"/>
            <a:ext cx="725622" cy="1473232"/>
          </a:xfrm>
          <a:prstGeom prst="rect">
            <a:avLst/>
          </a:prstGeom>
        </p:spPr>
      </p:pic>
      <p:pic>
        <p:nvPicPr>
          <p:cNvPr id="13" name="Picture 12" descr="treeA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571612"/>
            <a:ext cx="754207" cy="1464437"/>
          </a:xfrm>
          <a:prstGeom prst="rect">
            <a:avLst/>
          </a:prstGeom>
        </p:spPr>
      </p:pic>
      <p:pic>
        <p:nvPicPr>
          <p:cNvPr id="10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5B5B4D"/>
              </a:clrFrom>
              <a:clrTo>
                <a:srgbClr val="5B5B4D">
                  <a:alpha val="0"/>
                </a:srgbClr>
              </a:clrTo>
            </a:clrChange>
          </a:blip>
          <a:srcRect l="34960" t="61598" r="31077" b="4004"/>
          <a:stretch>
            <a:fillRect/>
          </a:stretch>
        </p:blipFill>
        <p:spPr bwMode="auto">
          <a:xfrm>
            <a:off x="-32" y="2571744"/>
            <a:ext cx="9144000" cy="4295780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it was an amazing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I was a very fast runner you know</a:t>
            </a: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I </a:t>
            </a: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ran faster than anyone.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Content Placeholder 4"/>
          <p:cNvSpPr txBox="1">
            <a:spLocks/>
          </p:cNvSpPr>
          <p:nvPr/>
        </p:nvSpPr>
        <p:spPr>
          <a:xfrm>
            <a:off x="285720" y="3714752"/>
            <a:ext cx="8358246" cy="1357322"/>
          </a:xfrm>
          <a:prstGeom prst="wedgeRoundRectCallout">
            <a:avLst>
              <a:gd name="adj1" fmla="val -18315"/>
              <a:gd name="adj2" fmla="val -13741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Sabes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?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era un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corredor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muy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rápido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Corría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más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rápido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nadie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Ok, prove it!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Content Placeholder 4"/>
          <p:cNvSpPr txBox="1">
            <a:spLocks/>
          </p:cNvSpPr>
          <p:nvPr/>
        </p:nvSpPr>
        <p:spPr>
          <a:xfrm>
            <a:off x="4572000" y="2428868"/>
            <a:ext cx="3500462" cy="1143008"/>
          </a:xfrm>
          <a:prstGeom prst="wedgeRoundRectCallout">
            <a:avLst>
              <a:gd name="adj1" fmla="val -67205"/>
              <a:gd name="adj2" fmla="val -7696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¡Vale,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demuéstralo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19" name="TextBox 18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pic>
        <p:nvPicPr>
          <p:cNvPr id="21" name="Angry Olympics 10 slice21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21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8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8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8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8700"/>
                                  </p:stCondLst>
                                  <p:childTnLst>
                                    <p:animMotion origin="layout" path="M -2.77778E-7 1.85185E-6 L -0.47257 1.85185E-6 " pathEditMode="relative" ptsTypes="AA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t="41082"/>
          <a:stretch>
            <a:fillRect/>
          </a:stretch>
        </p:blipFill>
        <p:spPr bwMode="auto">
          <a:xfrm>
            <a:off x="-500098" y="0"/>
            <a:ext cx="1416887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17068" r="61721"/>
          <a:stretch>
            <a:fillRect/>
          </a:stretch>
        </p:blipFill>
        <p:spPr bwMode="auto">
          <a:xfrm>
            <a:off x="0" y="1643050"/>
            <a:ext cx="9144000" cy="4216981"/>
          </a:xfrm>
          <a:prstGeom prst="rect">
            <a:avLst/>
          </a:prstGeom>
          <a:noFill/>
        </p:spPr>
      </p:pic>
      <p:pic>
        <p:nvPicPr>
          <p:cNvPr id="37" name="Picture 36" descr="angryparsnipface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378506">
            <a:off x="-856256" y="1591521"/>
            <a:ext cx="722109" cy="1250151"/>
          </a:xfrm>
          <a:prstGeom prst="rect">
            <a:avLst/>
          </a:prstGeom>
        </p:spPr>
      </p:pic>
      <p:pic>
        <p:nvPicPr>
          <p:cNvPr id="26" name="Picture 25" descr="confusedwolfmanhappy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84912" y="1752620"/>
            <a:ext cx="773500" cy="1604942"/>
          </a:xfrm>
          <a:prstGeom prst="rect">
            <a:avLst/>
          </a:prstGeom>
        </p:spPr>
      </p:pic>
      <p:pic>
        <p:nvPicPr>
          <p:cNvPr id="25" name="Picture 24" descr="confusedwolfmanhappy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0" y="2214554"/>
            <a:ext cx="953914" cy="1604942"/>
          </a:xfrm>
          <a:prstGeom prst="rect">
            <a:avLst/>
          </a:prstGeom>
        </p:spPr>
      </p:pic>
      <p:pic>
        <p:nvPicPr>
          <p:cNvPr id="33" name="Picture 32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85850" y="3643314"/>
            <a:ext cx="571504" cy="501956"/>
          </a:xfrm>
          <a:prstGeom prst="rect">
            <a:avLst/>
          </a:prstGeom>
        </p:spPr>
      </p:pic>
      <p:pic>
        <p:nvPicPr>
          <p:cNvPr id="34" name="Picture 33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33450" y="3571876"/>
            <a:ext cx="571504" cy="501956"/>
          </a:xfrm>
          <a:prstGeom prst="rect">
            <a:avLst/>
          </a:prstGeom>
        </p:spPr>
      </p:pic>
      <p:pic>
        <p:nvPicPr>
          <p:cNvPr id="35" name="Picture 34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143040" y="3714752"/>
            <a:ext cx="571504" cy="501956"/>
          </a:xfrm>
          <a:prstGeom prst="rect">
            <a:avLst/>
          </a:prstGeom>
        </p:spPr>
      </p:pic>
      <p:pic>
        <p:nvPicPr>
          <p:cNvPr id="36" name="Picture 35" descr="garden pea 1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33450" y="3795714"/>
            <a:ext cx="571504" cy="501956"/>
          </a:xfrm>
          <a:prstGeom prst="rect">
            <a:avLst/>
          </a:prstGeom>
        </p:spPr>
      </p:pic>
      <p:pic>
        <p:nvPicPr>
          <p:cNvPr id="30" name="Picture 29" descr="smellyfish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8654" flipH="1">
            <a:off x="9207459" y="4080838"/>
            <a:ext cx="1426700" cy="938501"/>
          </a:xfrm>
          <a:prstGeom prst="rect">
            <a:avLst/>
          </a:prstGeom>
        </p:spPr>
      </p:pic>
      <p:pic>
        <p:nvPicPr>
          <p:cNvPr id="31" name="Picture 30" descr="smellyfish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87614" flipH="1" flipV="1">
            <a:off x="9203171" y="4096637"/>
            <a:ext cx="1426700" cy="938501"/>
          </a:xfrm>
          <a:prstGeom prst="rect">
            <a:avLst/>
          </a:prstGeom>
        </p:spPr>
      </p:pic>
      <p:pic>
        <p:nvPicPr>
          <p:cNvPr id="39" name="Picture 38" descr="flyingpotato ufo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928858" y="-571528"/>
            <a:ext cx="1926318" cy="1785950"/>
          </a:xfrm>
          <a:prstGeom prst="rect">
            <a:avLst/>
          </a:prstGeom>
        </p:spPr>
      </p:pic>
      <p:pic>
        <p:nvPicPr>
          <p:cNvPr id="41" name="Picture 40" descr="treeA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902876">
            <a:off x="-2355303" y="4590512"/>
            <a:ext cx="1558751" cy="1257750"/>
          </a:xfrm>
          <a:prstGeom prst="rect">
            <a:avLst/>
          </a:prstGeom>
        </p:spPr>
      </p:pic>
      <p:pic>
        <p:nvPicPr>
          <p:cNvPr id="38" name="Picture 37" descr="treeA3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93867">
            <a:off x="-1950966" y="1785926"/>
            <a:ext cx="1990727" cy="3865376"/>
          </a:xfrm>
          <a:prstGeom prst="rect">
            <a:avLst/>
          </a:prstGeom>
        </p:spPr>
      </p:pic>
      <p:pic>
        <p:nvPicPr>
          <p:cNvPr id="52" name="Picture 51" descr="treeA3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593867">
            <a:off x="-1950965" y="1785378"/>
            <a:ext cx="1990726" cy="3865376"/>
          </a:xfrm>
          <a:prstGeom prst="rect">
            <a:avLst/>
          </a:prstGeom>
        </p:spPr>
      </p:pic>
      <p:pic>
        <p:nvPicPr>
          <p:cNvPr id="42" name="Picture 41" descr="treeA3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93867">
            <a:off x="-2542628" y="4231082"/>
            <a:ext cx="1990727" cy="1606310"/>
          </a:xfrm>
          <a:prstGeom prst="rect">
            <a:avLst/>
          </a:prstGeom>
        </p:spPr>
      </p:pic>
      <p:cxnSp>
        <p:nvCxnSpPr>
          <p:cNvPr id="44" name="Straight Connector 43"/>
          <p:cNvCxnSpPr/>
          <p:nvPr/>
        </p:nvCxnSpPr>
        <p:spPr>
          <a:xfrm rot="10800000" flipV="1">
            <a:off x="3000364" y="1428736"/>
            <a:ext cx="1643074" cy="1071570"/>
          </a:xfrm>
          <a:prstGeom prst="line">
            <a:avLst/>
          </a:prstGeom>
          <a:ln w="168275" cap="rnd">
            <a:solidFill>
              <a:srgbClr val="FFFF00">
                <a:alpha val="74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48" descr="treeA3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06133" flipH="1">
            <a:off x="-1246021" y="635470"/>
            <a:ext cx="1755371" cy="2074529"/>
          </a:xfrm>
          <a:prstGeom prst="rect">
            <a:avLst/>
          </a:prstGeom>
        </p:spPr>
      </p:pic>
      <p:pic>
        <p:nvPicPr>
          <p:cNvPr id="50" name="Picture 49" descr="treeA3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362836" flipH="1">
            <a:off x="-1078066" y="872081"/>
            <a:ext cx="1650493" cy="1950582"/>
          </a:xfrm>
          <a:prstGeom prst="rect">
            <a:avLst/>
          </a:prstGeom>
        </p:spPr>
      </p:pic>
      <p:grpSp>
        <p:nvGrpSpPr>
          <p:cNvPr id="4" name="Group 22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21" name="TextBox 20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5" name="rectangulo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a laser!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2000232" y="571480"/>
            <a:ext cx="4000496" cy="1071594"/>
          </a:xfrm>
          <a:prstGeom prst="wedgeRoundRectCallout">
            <a:avLst>
              <a:gd name="adj1" fmla="val 133807"/>
              <a:gd name="adj2" fmla="val -11357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¡Y un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láser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" name="Angry Olympics 10 slice22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22.wav"/>
          </p:nvPr>
        </p:nvPicPr>
        <p:blipFill>
          <a:blip r:embed="rId17" cstate="print"/>
          <a:stretch>
            <a:fillRect/>
          </a:stretch>
        </p:blipFill>
        <p:spPr>
          <a:xfrm>
            <a:off x="842965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33333E-6 L -0.49566 -0.00533 " pathEditMode="relative" rAng="0" ptsTypes="AA">
                                      <p:cBhvr>
                                        <p:cTn id="12" dur="149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" y="-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961 0.00764 L -0.00052 -4.81481E-6 " pathEditMode="relative" rAng="0" ptsTypes="AA">
                                      <p:cBhvr>
                                        <p:cTn id="16" dur="35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" y="-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4.07407E-6 L -1.10295 0.01388 " pathEditMode="relative" rAng="0" ptsTypes="AA">
                                      <p:cBhvr>
                                        <p:cTn id="18" dur="62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" y="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9914 -0.01644 L 4.16667E-6 4.07407E-6 " pathEditMode="relative" rAng="0" ptsTypes="AA">
                                      <p:cBhvr>
                                        <p:cTn id="20" dur="6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9" y="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6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24" dur="1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092 -0.00833 L -2.77778E-6 -7.40741E-7 " pathEditMode="relative" rAng="0" ptsTypes="AA">
                                      <p:cBhvr>
                                        <p:cTn id="26" dur="6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5" y="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28" dur="1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6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0" presetClass="pat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5.83333E-6 -2.22222E-6 L 1.22067 0.03149 " pathEditMode="relative" ptsTypes="AA">
                                      <p:cBhvr>
                                        <p:cTn id="32" dur="6800" spd="-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34" dur="96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.00313 -0.04167 C -0.00833 -0.04769 -0.01979 -0.05394 0.0224 -0.0382 C 0.06459 -0.0213 0.15816 0.02963 0.25591 0.05741 C 0.35365 0.08495 0.50539 0.12222 0.60764 0.12708 C 0.71025 0.13171 0.78924 0.11111 0.87049 0.0868 C 0.95139 0.06227 1.03334 0.00972 1.09445 -0.01968 C 1.15556 -0.04861 1.19601 -0.0625 1.23681 -0.08912 C 1.27709 -0.11505 1.30747 -0.14583 1.33785 -0.17685 " pathEditMode="relative" rAng="0" ptsTypes="aaaaaaaA">
                                      <p:cBhvr>
                                        <p:cTn id="36" dur="2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" y="1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4.16667E-6 0.00116 C 0.01112 -0.00278 0.02101 -0.01458 0.02934 -0.01667 C 0.04358 -0.02037 0.03559 -0.01852 0.0533 -0.02106 C 0.10157 -0.02083 0.14966 -0.02106 0.19705 -0.01921 C 0.20868 -0.01852 0.21615 -0.01111 0.22587 -0.00648 C 0.23039 -0.0044 0.24046 -0.00139 0.24046 -0.00116 C 0.27969 -0.00741 0.23629 0.00023 0.27153 -0.00903 C 0.27796 -0.01065 0.2908 -0.01412 0.2908 -0.01389 C 0.32396 -0.01319 0.35678 -0.01296 0.38959 -0.01157 C 0.40296 -0.01088 0.41945 -0.00347 0.43282 -0.00139 C 0.43542 0.00023 0.4375 0.00324 0.44011 0.0037 C 0.44809 0.00486 0.47518 -0.00602 0.48351 -0.00903 C 0.49948 -0.01481 0.51719 -0.01065 0.53386 -0.01157 C 0.58368 -0.01042 0.63993 -0.00347 0.69028 -0.01412 C 0.70556 -0.01319 0.72101 -0.01296 0.73629 -0.01157 C 0.73907 -0.01134 0.74132 -0.01088 0.74341 -0.00903 C 0.75608 0.0044 0.73368 -0.00555 0.75313 0.00116 C 0.77101 -0.00162 0.78837 -0.00532 0.80573 -0.00903 C 0.84046 -0.00787 0.87657 -0.01481 0.90955 -0.00393 C 0.9132 -0.00278 0.91598 0.00139 0.9191 0.0037 C 0.92171 0.00509 0.93421 0.00787 0.93594 0.00833 C 0.95452 0.0037 0.97257 -0.00555 0.99115 -0.00903 C 1.00226 -0.01111 1.01945 -0.01273 1.03004 -0.01412 C 1.05487 -0.01319 1.07969 -0.01366 1.10452 -0.01157 C 1.11476 -0.01065 1.12743 -0.00162 1.13559 0.0037 C 1.1408 0.00648 1.15035 0.01343 1.15035 0.01366 C 1.15521 0.01273 1.16025 0.01273 1.16459 0.01088 C 1.17014 0.00857 1.17379 0.00301 1.17917 0.00116 C 1.18837 -0.00208 1.19618 -0.00648 1.20573 -0.00903 C 1.31754 -0.00555 1.34566 -0.02106 1.42223 0.01852 C 1.43212 0.02361 1.44028 0.02222 1.44896 0.03148 " pathEditMode="relative" rAng="0" ptsTypes="ffffffffffffffffffffffffffffffA">
                                      <p:cBhvr>
                                        <p:cTn id="38" dur="96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4" y="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8.33333E-7 0.00694 C 0.01042 0.00162 0.01979 -0.01505 0.0276 -0.01806 C 0.04132 -0.02338 0.03368 -0.0206 0.05052 -0.025 C 0.09618 -0.02384 0.14201 -0.02477 0.18767 -0.02153 C 0.19878 -0.0206 0.20573 -0.01042 0.2151 -0.00371 C 0.21944 -0.00093 0.22882 0.00324 0.22882 0.00347 C 0.26597 -0.00509 0.225 0.00555 0.25833 -0.00741 C 0.26458 -0.00972 0.27691 -0.01435 0.27691 -0.01412 C 0.30816 -0.0132 0.33941 -0.01297 0.37066 -0.01088 C 0.38351 -0.00996 0.39896 0.00023 0.4118 0.00324 C 0.41424 0.00555 0.41615 0.00972 0.41875 0.01041 C 0.42639 0.01227 0.45191 -0.00324 0.45972 -0.00741 C 0.47517 -0.01528 0.49201 -0.00972 0.50799 -0.01088 C 0.55521 -0.00949 0.60885 0.00023 0.6566 -0.01435 C 0.67118 -0.0132 0.68576 -0.01297 0.70035 -0.01088 C 0.70278 -0.01065 0.70521 -0.00996 0.70712 -0.00741 C 0.71927 0.01157 0.69792 -0.00255 0.71632 0.00694 C 0.73333 0.00301 0.75 -0.00209 0.76649 -0.00741 C 0.79948 -0.00579 0.83368 -0.01528 0.8651 -0.00023 C 0.86875 0.00162 0.87101 0.00741 0.8743 0.01041 C 0.87674 0.01273 0.88837 0.01666 0.89028 0.01759 C 0.90781 0.01065 0.925 -0.00232 0.94271 -0.00741 C 0.9533 -0.01042 0.96962 -0.01273 0.97951 -0.01435 C 1.0033 -0.0132 1.02691 -0.01389 1.05052 -0.01088 C 1.06024 -0.00972 1.07222 0.00301 1.08003 0.01041 C 1.08507 0.01481 1.0941 0.02453 1.0941 0.02477 C 1.09861 0.02338 1.10365 0.02361 1.10781 0.02106 C 1.11285 0.01782 1.11632 0.00949 1.12153 0.00694 C 1.13021 0.00231 1.13767 -0.00371 1.1467 -0.00741 C 1.25295 -0.00255 1.27986 -0.02477 1.35243 0.03171 C 1.36198 0.03889 1.36979 0.03703 1.37795 0.04953 " pathEditMode="relative" rAng="0" ptsTypes="ffffffffffffffffffffffffffffffA">
                                      <p:cBhvr>
                                        <p:cTn id="40" dur="96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9" y="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10" presetClass="exit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-21600000">
                                      <p:cBhvr>
                                        <p:cTn id="4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1041 C 0.00972 -0.0118 0.01805 -0.01551 0.025 -0.0162 C 0.03645 -0.01759 0.02951 -0.0169 0.04479 -0.01759 C 0.08593 -0.01759 0.12691 -0.01759 0.16805 -0.01713 C 0.17777 -0.0169 0.1842 -0.01435 0.19253 -0.01296 C 0.19635 -0.01227 0.20503 -0.01134 0.20503 -0.01111 C 0.23854 -0.01319 0.20138 -0.01065 0.23159 -0.01389 C 0.23698 -0.01435 0.24791 -0.01551 0.24791 -0.01551 C 0.27621 -0.01504 0.30434 -0.01504 0.33229 -0.01458 C 0.34375 -0.01435 0.35763 -0.01203 0.36909 -0.01134 C 0.37135 -0.01065 0.37309 -0.00972 0.37534 -0.00949 C 0.38229 -0.00926 0.4052 -0.01273 0.41232 -0.01389 C 0.42604 -0.01574 0.44114 -0.01435 0.4552 -0.01458 C 0.49774 -0.01435 0.54566 -0.01203 0.58871 -0.01551 C 0.60191 -0.01504 0.61493 -0.01504 0.62812 -0.01458 C 0.63038 -0.01458 0.63246 -0.01435 0.63402 -0.01389 C 0.64496 -0.00926 0.62586 -0.01273 0.64236 -0.01041 C 0.65763 -0.01134 0.67257 -0.0125 0.68732 -0.01389 C 0.71684 -0.01342 0.74774 -0.01574 0.77586 -0.01203 C 0.77899 -0.0118 0.78142 -0.01041 0.78402 -0.00949 C 0.78628 -0.00902 0.79687 -0.0081 0.79826 -0.0081 C 0.81423 -0.00949 0.82951 -0.01273 0.84548 -0.01389 C 0.85503 -0.01435 0.86979 -0.01504 0.87864 -0.01551 C 0.89982 -0.01504 0.921 -0.01527 0.94218 -0.01458 C 0.95086 -0.01435 0.9618 -0.01134 0.96875 -0.00949 C 0.97309 -0.00879 0.98125 -0.00648 0.98125 -0.00625 C 0.98541 -0.00648 0.98975 -0.00648 0.9934 -0.00717 C 0.99809 -0.00787 1.00121 -0.00995 1.0059 -0.01041 C 1.01371 -0.01157 1.02048 -0.01296 1.02847 -0.01389 C 1.12395 -0.01273 1.14791 -0.01759 1.21336 -0.00463 C 1.2217 -0.00301 1.22882 -0.00347 1.23628 -0.00023 " pathEditMode="relative" rAng="0" ptsTypes="ffffffffffffffffffffffffffffffA">
                                      <p:cBhvr>
                                        <p:cTn id="58" dur="96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" y="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5" presetClass="emph" presetSubtype="0" repeatCount="indefinite" fill="hold" nodeType="withEffect">
                                  <p:stCondLst>
                                    <p:cond delay="26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5" presetClass="emph" presetSubtype="0" repeatCount="indefinite" fill="hold" nodeType="withEffect">
                                  <p:stCondLst>
                                    <p:cond delay="3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4.07407E-6 C 0.00937 -0.00417 0.01788 -0.01713 0.02499 -0.01945 C 0.03749 -0.02362 0.03055 -0.02153 0.04583 -0.025 C 0.08749 -0.02408 0.12916 -0.02477 0.17083 -0.02223 C 0.18107 -0.02153 0.18732 -0.01343 0.19583 -0.00834 C 0.19982 -0.00602 0.20833 -0.00278 0.20833 -0.00278 C 0.24218 -0.00926 0.20485 -0.00093 0.23524 -0.01112 C 0.24097 -0.01297 0.25208 -0.01667 0.25208 -0.01667 C 0.28055 -0.01575 0.30902 -0.01551 0.33749 -0.01389 C 0.34913 -0.0132 0.36319 -0.0051 0.37482 -0.00278 C 0.37708 -0.00093 0.37881 0.00231 0.38124 0.00277 C 0.38819 0.00416 0.41145 -0.00787 0.41857 -0.01112 C 0.43263 -0.01737 0.44791 -0.01297 0.46249 -0.01389 C 0.50538 -0.01274 0.55416 -0.0051 0.59774 -0.01667 C 0.61093 -0.01575 0.6243 -0.01551 0.63749 -0.01389 C 0.63975 -0.01366 0.64201 -0.0132 0.64374 -0.01112 C 0.65468 0.0037 0.63524 -0.00741 0.65208 4.07407E-6 C 0.66753 -0.00301 0.68263 -0.00695 0.69774 -0.01112 C 0.72777 -0.00996 0.75885 -0.01737 0.78749 -0.00556 C 0.79079 -0.00417 0.79288 0.00046 0.79583 0.00277 C 0.79808 0.00463 0.80867 0.00763 0.81041 0.00833 C 0.82638 0.003 0.84201 -0.00718 0.85815 -0.01112 C 0.8677 -0.01343 0.88263 -0.01528 0.89166 -0.01667 C 0.91319 -0.01575 0.93472 -0.01621 0.95624 -0.01389 C 0.9651 -0.01297 0.97604 -0.00301 0.98315 0.00277 C 0.98767 0.00625 0.99583 0.01388 0.99583 0.01388 C 0.99999 0.01296 1.00451 0.01319 1.00833 0.01111 C 1.01301 0.00856 1.01614 0.00208 1.02083 4.07407E-6 C 1.02881 -0.00348 1.03558 -0.00834 1.04374 -0.01112 C 1.14044 -0.00741 1.16492 -0.02477 1.23107 0.01944 C 1.23975 0.025 1.24687 0.02361 1.25416 0.03333 " pathEditMode="relative" ptsTypes="ffffffffffffffffffffffffffffffA">
                                      <p:cBhvr>
                                        <p:cTn id="70" dur="96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96296E-6 C 0.00972 -0.00394 0.0184 -0.01574 0.02552 -0.01783 C 0.03784 -0.02153 0.03107 -0.01968 0.04635 -0.02223 C 0.08819 -0.02199 0.12934 -0.02223 0.171 -0.02037 C 0.18107 -0.01968 0.18767 -0.01227 0.196 -0.00764 C 0.2 -0.00556 0.20868 -0.00255 0.20868 -0.00232 C 0.2427 -0.00857 0.20503 -0.00093 0.23576 -0.01019 C 0.24132 -0.01181 0.25243 -0.01528 0.25243 -0.01505 C 0.28125 -0.01435 0.30972 -0.01412 0.33819 -0.01273 C 0.34982 -0.01204 0.36406 -0.00463 0.37569 -0.00255 C 0.37795 -0.00093 0.37986 0.00208 0.38211 0.00254 C 0.38906 0.0037 0.4125 -0.00718 0.41979 -0.01019 C 0.43368 -0.01598 0.44895 -0.01181 0.46354 -0.01273 C 0.50677 -0.01158 0.55555 -0.00463 0.5993 -0.01528 C 0.6125 -0.01435 0.62604 -0.01412 0.63923 -0.01273 C 0.64166 -0.0125 0.64357 -0.01204 0.64548 -0.01019 C 0.65642 0.00324 0.63698 -0.00672 0.65382 2.96296E-6 C 0.66944 -0.00278 0.68454 -0.00648 0.69948 -0.01019 C 0.72968 -0.00903 0.76111 -0.01598 0.78975 -0.0051 C 0.79288 -0.00394 0.79531 0.00023 0.79791 0.00254 C 0.80017 0.00393 0.81111 0.00671 0.81267 0.00717 C 0.82882 0.00254 0.84444 -0.00672 0.86059 -0.01019 C 0.87014 -0.01227 0.88507 -0.01389 0.89427 -0.01528 C 0.91579 -0.01435 0.9375 -0.01482 0.95902 -0.01273 C 0.96788 -0.01181 0.97882 -0.00278 0.98593 0.00254 C 0.99045 0.00532 0.99878 0.01227 0.99878 0.0125 C 1.00295 0.01157 1.00729 0.01157 1.01111 0.00972 C 1.01597 0.0074 1.01909 0.00185 1.02378 2.96296E-6 C 1.03177 -0.00324 1.03854 -0.00764 1.04687 -0.01019 C 1.14392 -0.00672 1.1684 -0.02223 1.23489 0.01736 C 1.2434 0.02245 1.25052 0.02106 1.25816 0.03032 " pathEditMode="relative" rAng="0" ptsTypes="ffffffffffffffffffffffffffffffA">
                                      <p:cBhvr>
                                        <p:cTn id="72" dur="96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9" y="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0" grpId="0" animBg="1"/>
      <p:bldP spid="20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0924" t="72681" r="20769" b="814"/>
          <a:stretch>
            <a:fillRect/>
          </a:stretch>
        </p:blipFill>
        <p:spPr bwMode="auto">
          <a:xfrm>
            <a:off x="0" y="4530836"/>
            <a:ext cx="9144000" cy="2327164"/>
          </a:xfrm>
          <a:prstGeom prst="rect">
            <a:avLst/>
          </a:prstGeom>
          <a:noFill/>
        </p:spPr>
      </p:pic>
      <p:pic>
        <p:nvPicPr>
          <p:cNvPr id="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9414" t="7609" r="6050"/>
          <a:stretch>
            <a:fillRect/>
          </a:stretch>
        </p:blipFill>
        <p:spPr bwMode="auto">
          <a:xfrm>
            <a:off x="0" y="-214338"/>
            <a:ext cx="9144000" cy="6072206"/>
          </a:xfrm>
          <a:prstGeom prst="rect">
            <a:avLst/>
          </a:prstGeom>
          <a:noFill/>
        </p:spPr>
      </p:pic>
      <p:pic>
        <p:nvPicPr>
          <p:cNvPr id="28" name="Picture 27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66666"/>
              </a:clrFrom>
              <a:clrTo>
                <a:srgbClr val="666666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43211" y="0"/>
            <a:ext cx="3143210" cy="2536246"/>
          </a:xfrm>
          <a:prstGeom prst="rect">
            <a:avLst/>
          </a:prstGeom>
        </p:spPr>
      </p:pic>
      <p:pic>
        <p:nvPicPr>
          <p:cNvPr id="29" name="Picture 28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43304" y="-24"/>
            <a:ext cx="3143210" cy="2536246"/>
          </a:xfrm>
          <a:prstGeom prst="rect">
            <a:avLst/>
          </a:prstGeom>
        </p:spPr>
      </p:pic>
      <p:pic>
        <p:nvPicPr>
          <p:cNvPr id="32" name="Picture 31" descr="angryghostclou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43304" y="-24"/>
            <a:ext cx="3143210" cy="2536246"/>
          </a:xfrm>
          <a:prstGeom prst="rect">
            <a:avLst/>
          </a:prstGeom>
        </p:spPr>
      </p:pic>
      <p:pic>
        <p:nvPicPr>
          <p:cNvPr id="40" name="Picture 39" descr="angryghostclou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43304" y="-24"/>
            <a:ext cx="3143210" cy="2536246"/>
          </a:xfrm>
          <a:prstGeom prst="rect">
            <a:avLst/>
          </a:prstGeom>
        </p:spPr>
      </p:pic>
      <p:pic>
        <p:nvPicPr>
          <p:cNvPr id="43" name="Picture 42" descr="angryghostclou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3143304" y="-24"/>
            <a:ext cx="3143210" cy="2536246"/>
          </a:xfrm>
          <a:prstGeom prst="rect">
            <a:avLst/>
          </a:prstGeom>
        </p:spPr>
      </p:pic>
      <p:grpSp>
        <p:nvGrpSpPr>
          <p:cNvPr id="3" name="Group 22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21" name="TextBox 20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I ate something strange!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2143108" y="857232"/>
            <a:ext cx="4000496" cy="1428760"/>
          </a:xfrm>
          <a:prstGeom prst="wedgeRoundRectCallout">
            <a:avLst>
              <a:gd name="adj1" fmla="val 127615"/>
              <a:gd name="adj2" fmla="val -5624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¡He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comido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algo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raro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Angry Olympics 10 slice23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23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01233 0.0037 -0.02466 0.00741 0.0125 -0.00555 C 0.04966 -0.01852 0.15452 -0.06204 0.22292 -0.07778 C 0.29132 -0.09352 0.38403 -0.11898 0.42292 -0.1 C 0.46181 -0.08102 0.46528 -0.00741 0.45625 0.03611 C 0.44723 0.07963 0.39445 0.10602 0.36875 0.16111 C 0.34306 0.2162 0.29167 0.3213 0.30209 0.36667 C 0.3125 0.41204 0.39896 0.43611 0.43125 0.43333 C 0.46355 0.43056 0.48264 0.38565 0.49584 0.35 C 0.50903 0.31435 0.49653 0.26019 0.51042 0.21945 C 0.52431 0.1787 0.54653 0.15417 0.57917 0.10556 C 0.61181 0.05695 0.66042 -0.03565 0.70625 -0.07222 C 0.75209 -0.1088 0.81146 -0.10741 0.85417 -0.11389 C 0.89688 -0.12037 0.93785 -0.13287 0.9625 -0.11111 C 0.98716 -0.08935 1.01146 -0.03611 1.00209 0.01667 C 0.99271 0.06945 0.94931 0.17269 0.90625 0.20556 C 0.8632 0.23843 0.77605 0.22454 0.74375 0.21389 C 0.71146 0.20324 0.71216 0.17546 0.7125 0.14167 C 0.71285 0.10787 0.73021 0.03889 0.74584 0.01111 C 0.76146 -0.01667 0.78577 -0.0412 0.80625 -0.025 C 0.82674 -0.0088 0.87327 0.05648 0.86875 0.10833 C 0.86424 0.16019 0.85764 0.24259 0.77917 0.28611 C 0.7007 0.32963 0.48438 0.33982 0.39792 0.36945 C 0.31146 0.39908 0.2816 0.43333 0.26042 0.46389 C 0.23924 0.49445 0.2441 0.53565 0.27084 0.55278 C 0.29757 0.56991 0.35764 0.57176 0.42084 0.56667 C 0.48403 0.56158 0.54931 0.56574 0.65 0.52222 C 0.7507 0.4787 0.95278 0.37408 1.025 0.30556 C 1.09723 0.23704 1.07014 0.17176 1.08334 0.11111 C 1.09653 0.05046 1.10625 -0.0125 1.10417 -0.05833 C 1.10209 -0.10417 1.07917 -0.1338 1.07084 -0.16389 C 1.0625 -0.19398 1.04861 -0.2169 1.05417 -0.23889 C 1.05973 -0.26065 1.06771 -0.29907 1.10417 -0.29444 C 1.14063 -0.28981 1.23716 -0.24907 1.27292 -0.21088 C 1.30868 -0.17315 1.29861 -0.10555 1.31875 -0.06667 C 1.33889 -0.02778 1.36632 -0.00278 1.39375 0.02222 " pathEditMode="relative" ptsTypes="aaaaaaaaaaaaaaaaaaaaaaaaaaaaaaaaaaaA">
                                      <p:cBhvr>
                                        <p:cTn id="16" dur="9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01233 0.0037 -0.02466 0.00741 0.0125 -0.00555 C 0.04966 -0.01852 0.15452 -0.06204 0.22292 -0.07778 C 0.29132 -0.09352 0.38403 -0.11898 0.42292 -0.1 C 0.46181 -0.08102 0.46528 -0.00741 0.45625 0.03611 C 0.44723 0.07963 0.39445 0.10602 0.36875 0.16111 C 0.34306 0.2162 0.29167 0.3213 0.30209 0.36667 C 0.3125 0.41204 0.39896 0.43611 0.43125 0.43333 C 0.46355 0.43056 0.48264 0.38565 0.49584 0.35 C 0.50903 0.31435 0.49653 0.26019 0.51042 0.21945 C 0.52431 0.1787 0.54653 0.15417 0.57917 0.10556 C 0.61181 0.05695 0.66042 -0.03565 0.70625 -0.07222 C 0.75209 -0.1088 0.81146 -0.10741 0.85417 -0.11389 C 0.89688 -0.12037 0.93785 -0.13287 0.9625 -0.11111 C 0.98716 -0.08935 1.01146 -0.03611 1.00209 0.01667 C 0.99271 0.06945 0.94931 0.17269 0.90625 0.20556 C 0.8632 0.23843 0.77605 0.22454 0.74375 0.21389 C 0.71146 0.20324 0.71216 0.17546 0.7125 0.14167 C 0.71285 0.10787 0.73021 0.03889 0.74584 0.01111 C 0.76146 -0.01667 0.78577 -0.0412 0.80625 -0.025 C 0.82674 -0.0088 0.87327 0.05648 0.86875 0.10833 C 0.86424 0.16019 0.85764 0.24259 0.77917 0.28611 C 0.7007 0.32963 0.48438 0.33982 0.39792 0.36945 C 0.31146 0.39908 0.2816 0.43333 0.26042 0.46389 C 0.23924 0.49445 0.2441 0.53565 0.27084 0.55278 C 0.29757 0.56991 0.35764 0.57176 0.42084 0.56667 C 0.48403 0.56158 0.54931 0.56574 0.65 0.52222 C 0.7507 0.4787 0.95278 0.37408 1.025 0.30556 C 1.09723 0.23704 1.07014 0.17176 1.08334 0.11111 C 1.09653 0.05046 1.10625 -0.0125 1.10417 -0.05833 C 1.10209 -0.10417 1.07917 -0.1338 1.07084 -0.16389 C 1.0625 -0.19398 1.04861 -0.2169 1.05417 -0.23889 C 1.05973 -0.26065 1.06771 -0.29907 1.10417 -0.29444 C 1.14063 -0.28981 1.23716 -0.24907 1.27292 -0.21088 C 1.30868 -0.17315 1.29861 -0.10555 1.31875 -0.06667 C 1.33889 -0.02778 1.36632 -0.00278 1.39375 0.02222 " pathEditMode="relative" ptsTypes="aaaaaaaaaaaaaaaaaaaaaaaaaaaaaaaaaaaA">
                                      <p:cBhvr>
                                        <p:cTn id="18" dur="9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01233 0.0037 -0.02466 0.00741 0.0125 -0.00555 C 0.04966 -0.01852 0.15452 -0.06204 0.22292 -0.07778 C 0.29132 -0.09352 0.38403 -0.11898 0.42292 -0.1 C 0.46181 -0.08102 0.46528 -0.00741 0.45625 0.03611 C 0.44723 0.07963 0.39445 0.10602 0.36875 0.16111 C 0.34306 0.2162 0.29167 0.3213 0.30209 0.36667 C 0.3125 0.41204 0.39896 0.43611 0.43125 0.43333 C 0.46355 0.43056 0.48264 0.38565 0.49584 0.35 C 0.50903 0.31435 0.49653 0.26019 0.51042 0.21945 C 0.52431 0.1787 0.54653 0.15417 0.57917 0.10556 C 0.61181 0.05695 0.66042 -0.03565 0.70625 -0.07222 C 0.75209 -0.1088 0.81146 -0.10741 0.85417 -0.11389 C 0.89688 -0.12037 0.93785 -0.13287 0.9625 -0.11111 C 0.98716 -0.08935 1.01146 -0.03611 1.00209 0.01667 C 0.99271 0.06945 0.94931 0.17269 0.90625 0.20556 C 0.8632 0.23843 0.77605 0.22454 0.74375 0.21389 C 0.71146 0.20324 0.71216 0.17546 0.7125 0.14167 C 0.71285 0.10787 0.73021 0.03889 0.74584 0.01111 C 0.76146 -0.01667 0.78577 -0.0412 0.80625 -0.025 C 0.82674 -0.0088 0.87327 0.05648 0.86875 0.10833 C 0.86424 0.16019 0.85764 0.24259 0.77917 0.28611 C 0.7007 0.32963 0.48438 0.33982 0.39792 0.36945 C 0.31146 0.39908 0.2816 0.43333 0.26042 0.46389 C 0.23924 0.49445 0.2441 0.53565 0.27084 0.55278 C 0.29757 0.56991 0.35764 0.57176 0.42084 0.56667 C 0.48403 0.56158 0.54931 0.56574 0.65 0.52222 C 0.7507 0.4787 0.95278 0.37408 1.025 0.30556 C 1.09723 0.23704 1.07014 0.17176 1.08334 0.11111 C 1.09653 0.05046 1.10625 -0.0125 1.10417 -0.05833 C 1.10209 -0.10417 1.07917 -0.1338 1.07084 -0.16389 C 1.0625 -0.19398 1.04861 -0.2169 1.05417 -0.23889 C 1.05973 -0.26065 1.06771 -0.29907 1.10417 -0.29444 C 1.14063 -0.28981 1.23716 -0.24907 1.27292 -0.21088 C 1.30868 -0.17315 1.29861 -0.10555 1.31875 -0.06667 C 1.33889 -0.02778 1.36632 -0.00278 1.39375 0.02222 " pathEditMode="relative" ptsTypes="aaaaaaaaaaaaaaaaaaaaaaaaaaaaaaaaaaaA">
                                      <p:cBhvr>
                                        <p:cTn id="20" dur="9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01233 0.0037 -0.02466 0.00741 0.0125 -0.00555 C 0.04966 -0.01852 0.15452 -0.06204 0.22292 -0.07778 C 0.29132 -0.09352 0.38403 -0.11898 0.42292 -0.1 C 0.46181 -0.08102 0.46528 -0.00741 0.45625 0.03611 C 0.44723 0.07963 0.39445 0.10602 0.36875 0.16111 C 0.34306 0.2162 0.29167 0.3213 0.30209 0.36667 C 0.3125 0.41204 0.39896 0.43611 0.43125 0.43333 C 0.46355 0.43056 0.48264 0.38565 0.49584 0.35 C 0.50903 0.31435 0.49653 0.26019 0.51042 0.21945 C 0.52431 0.1787 0.54653 0.15417 0.57917 0.10556 C 0.61181 0.05695 0.66042 -0.03565 0.70625 -0.07222 C 0.75209 -0.1088 0.81146 -0.10741 0.85417 -0.11389 C 0.89688 -0.12037 0.93785 -0.13287 0.9625 -0.11111 C 0.98716 -0.08935 1.01146 -0.03611 1.00209 0.01667 C 0.99271 0.06945 0.94931 0.17269 0.90625 0.20556 C 0.8632 0.23843 0.77605 0.22454 0.74375 0.21389 C 0.71146 0.20324 0.71216 0.17546 0.7125 0.14167 C 0.71285 0.10787 0.73021 0.03889 0.74584 0.01111 C 0.76146 -0.01667 0.78577 -0.0412 0.80625 -0.025 C 0.82674 -0.0088 0.87327 0.05648 0.86875 0.10833 C 0.86424 0.16019 0.85764 0.24259 0.77917 0.28611 C 0.7007 0.32963 0.48438 0.33982 0.39792 0.36945 C 0.31146 0.39908 0.2816 0.43333 0.26042 0.46389 C 0.23924 0.49445 0.2441 0.53565 0.27084 0.55278 C 0.29757 0.56991 0.35764 0.57176 0.42084 0.56667 C 0.48403 0.56158 0.54931 0.56574 0.65 0.52222 C 0.7507 0.4787 0.95278 0.37408 1.025 0.30556 C 1.09723 0.23704 1.07014 0.17176 1.08334 0.11111 C 1.09653 0.05046 1.10625 -0.0125 1.10417 -0.05833 C 1.10209 -0.10417 1.07917 -0.1338 1.07084 -0.16389 C 1.0625 -0.19398 1.04861 -0.2169 1.05417 -0.23889 C 1.05973 -0.26065 1.06771 -0.29907 1.10417 -0.29444 C 1.14063 -0.28981 1.23716 -0.24907 1.27292 -0.21088 C 1.30868 -0.17315 1.29861 -0.10555 1.31875 -0.06667 C 1.33889 -0.02778 1.36632 -0.00278 1.39375 0.02222 " pathEditMode="relative" ptsTypes="aaaaaaaaaaaaaaaaaaaaaaaaaaaaaaaaaaaA">
                                      <p:cBhvr>
                                        <p:cTn id="22" dur="9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C -0.01233 0.0037 -0.02466 0.00741 0.0125 -0.00555 C 0.04966 -0.01852 0.15452 -0.06204 0.22292 -0.07778 C 0.29132 -0.09352 0.38403 -0.11898 0.42292 -0.1 C 0.46181 -0.08102 0.46528 -0.00741 0.45625 0.03611 C 0.44723 0.07963 0.39445 0.10602 0.36875 0.16111 C 0.34306 0.2162 0.29167 0.3213 0.30209 0.36667 C 0.3125 0.41204 0.39896 0.43611 0.43125 0.43333 C 0.46355 0.43056 0.48264 0.38565 0.49584 0.35 C 0.50903 0.31435 0.49653 0.26019 0.51042 0.21945 C 0.52431 0.1787 0.54653 0.15417 0.57917 0.10556 C 0.61181 0.05695 0.66042 -0.03565 0.70625 -0.07222 C 0.75209 -0.1088 0.81146 -0.10741 0.85417 -0.11389 C 0.89688 -0.12037 0.93785 -0.13287 0.9625 -0.11111 C 0.98716 -0.08935 1.01146 -0.03611 1.00209 0.01667 C 0.99271 0.06945 0.94931 0.17269 0.90625 0.20556 C 0.8632 0.23843 0.77605 0.22454 0.74375 0.21389 C 0.71146 0.20324 0.71216 0.17546 0.7125 0.14167 C 0.71285 0.10787 0.73021 0.03889 0.74584 0.01111 C 0.76146 -0.01667 0.78577 -0.0412 0.80625 -0.025 C 0.82674 -0.0088 0.87327 0.05648 0.86875 0.10833 C 0.86424 0.16019 0.85764 0.24259 0.77917 0.28611 C 0.7007 0.32963 0.48438 0.33982 0.39792 0.36945 C 0.31146 0.39908 0.2816 0.43333 0.26042 0.46389 C 0.23924 0.49445 0.2441 0.53565 0.27084 0.55278 C 0.29757 0.56991 0.35764 0.57176 0.42084 0.56667 C 0.48403 0.56158 0.54931 0.56574 0.65 0.52222 C 0.7507 0.4787 0.95278 0.37408 1.025 0.30556 C 1.09723 0.23704 1.07014 0.17176 1.08334 0.11111 C 1.09653 0.05046 1.10625 -0.0125 1.10417 -0.05833 C 1.10209 -0.10417 1.07917 -0.1338 1.07084 -0.16389 C 1.0625 -0.19398 1.04861 -0.2169 1.05417 -0.23889 C 1.05973 -0.26065 1.06771 -0.29907 1.10417 -0.29444 C 1.14063 -0.28981 1.23716 -0.24907 1.27292 -0.21088 C 1.30868 -0.17315 1.29861 -0.10555 1.31875 -0.06667 C 1.33889 -0.02778 1.36632 -0.00278 1.39375 0.02222 " pathEditMode="relative" ptsTypes="aaaaaaaaaaaaaaaaaaaaaaaaaaaaaaaaaaaA">
                                      <p:cBhvr>
                                        <p:cTn id="24" dur="9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 animBg="1"/>
      <p:bldP spid="20" grpId="0" animBg="1"/>
      <p:bldP spid="2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9" name="Picture 8" descr="flyingpotato ufo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71932" y="2428868"/>
            <a:ext cx="3071813" cy="2847975"/>
          </a:xfrm>
          <a:prstGeom prst="rect">
            <a:avLst/>
          </a:prstGeom>
        </p:spPr>
      </p:pic>
      <p:pic>
        <p:nvPicPr>
          <p:cNvPr id="10" name="Picture 9" descr="flyingpotato uf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571932" y="2428868"/>
            <a:ext cx="3071812" cy="2847975"/>
          </a:xfrm>
          <a:prstGeom prst="rect">
            <a:avLst/>
          </a:prstGeom>
        </p:spPr>
      </p:pic>
      <p:sp>
        <p:nvSpPr>
          <p:cNvPr id="11" name="Content Placeholder 4"/>
          <p:cNvSpPr txBox="1">
            <a:spLocks/>
          </p:cNvSpPr>
          <p:nvPr/>
        </p:nvSpPr>
        <p:spPr>
          <a:xfrm>
            <a:off x="2000232" y="571480"/>
            <a:ext cx="4857784" cy="2071702"/>
          </a:xfrm>
          <a:prstGeom prst="wedgeRoundRectCallout">
            <a:avLst>
              <a:gd name="adj1" fmla="val 102263"/>
              <a:gd name="adj2" fmla="val -9181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Gané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...!</a:t>
            </a:r>
          </a:p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¡Y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tengo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piernas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...!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798265"/>
            <a:ext cx="3314707" cy="2202767"/>
          </a:xfrm>
          <a:prstGeom prst="rect">
            <a:avLst/>
          </a:prstGeom>
        </p:spPr>
      </p:pic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I won...! And I have legs...!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13" name="Group 22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14" name="TextBox 13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pic>
        <p:nvPicPr>
          <p:cNvPr id="12" name="Angry Olympics 10 slice24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24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0023 C 0.16927 0.0081 0.33854 0.0162 0.45 0.01689 C 0.56146 0.01713 0.59861 0.00856 0.66875 0.00301 C 0.73889 -0.00278 0.82465 -0.00834 0.87083 -0.01667 C 0.91701 -0.02477 0.90729 -0.02732 0.94583 -0.04699 C 0.98438 -0.0669 1.05903 -0.09375 1.10208 -0.13611 C 1.14514 -0.17801 1.17986 -0.25348 1.20417 -0.29977 C 1.22847 -0.34607 1.22674 -0.35579 1.24792 -0.41366 C 1.2691 -0.47153 1.31181 -0.58681 1.33125 -0.64699 C 1.35069 -0.70718 1.35764 -0.74098 1.36458 -0.77477 " pathEditMode="relative" ptsTypes="aaaaaaaaaA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0023 C 0.16927 0.0081 0.33854 0.0162 0.45 0.01689 C 0.56146 0.01713 0.59861 0.00856 0.66875 0.00301 C 0.73889 -0.00278 0.82465 -0.00834 0.87083 -0.01667 C 0.91701 -0.02477 0.90729 -0.02732 0.94583 -0.04699 C 0.98438 -0.0669 1.05903 -0.09375 1.10208 -0.13611 C 1.14514 -0.17801 1.17986 -0.25348 1.20417 -0.29977 C 1.22847 -0.34607 1.22674 -0.35579 1.24792 -0.41366 C 1.2691 -0.47153 1.31181 -0.58681 1.33125 -0.64699 C 1.35069 -0.70718 1.35764 -0.74098 1.36458 -0.77477 " pathEditMode="relative" ptsTypes="aaaaaaaa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6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727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00069 C -0.0059 -0.08357 -0.01181 -0.16829 -0.00208 -0.20833 C 0.00764 -0.24815 -0.04167 -0.23333 0.05833 -0.23912 C 0.15833 -0.24468 0.49618 -0.24375 0.59792 -0.24236 C 0.69965 -0.2419 0.65764 -0.275 0.66875 -0.23357 C 0.67986 -0.1919 0.67222 -0.0919 0.66458 0.00856 " pathEditMode="relative" rAng="0" ptsTypes="aaaaaA">
                                      <p:cBhvr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" y="-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 animBg="1"/>
      <p:bldP spid="1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Who was that? He wasn’t in the race!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icture 11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214610" y="785794"/>
            <a:ext cx="2260844" cy="2177928"/>
          </a:xfrm>
          <a:prstGeom prst="rect">
            <a:avLst/>
          </a:prstGeom>
        </p:spPr>
      </p:pic>
      <p:pic>
        <p:nvPicPr>
          <p:cNvPr id="13" name="Picture 12" descr="spanishha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214610" y="785794"/>
            <a:ext cx="2260843" cy="2177928"/>
          </a:xfrm>
          <a:prstGeom prst="rect">
            <a:avLst/>
          </a:prstGeom>
        </p:spPr>
      </p:pic>
      <p:pic>
        <p:nvPicPr>
          <p:cNvPr id="20" name="Picture 19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144000" y="3143248"/>
            <a:ext cx="2671766" cy="1775505"/>
          </a:xfrm>
          <a:prstGeom prst="rect">
            <a:avLst/>
          </a:prstGeom>
        </p:spPr>
      </p:pic>
      <p:grpSp>
        <p:nvGrpSpPr>
          <p:cNvPr id="15" name="Group 22"/>
          <p:cNvGrpSpPr/>
          <p:nvPr/>
        </p:nvGrpSpPr>
        <p:grpSpPr>
          <a:xfrm>
            <a:off x="6858016" y="4286256"/>
            <a:ext cx="3000396" cy="1569660"/>
            <a:chOff x="6858016" y="4286256"/>
            <a:chExt cx="3000396" cy="1569660"/>
          </a:xfrm>
        </p:grpSpPr>
        <p:sp>
          <p:nvSpPr>
            <p:cNvPr id="16" name="TextBox 15"/>
            <p:cNvSpPr txBox="1"/>
            <p:nvPr/>
          </p:nvSpPr>
          <p:spPr>
            <a:xfrm>
              <a:off x="6858016" y="4286256"/>
              <a:ext cx="2285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9600" b="1" dirty="0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•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572428" y="4429132"/>
              <a:ext cx="22859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7200" b="1" dirty="0" err="1" smtClean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rec</a:t>
              </a:r>
              <a:endParaRPr lang="en-GB" sz="7200" b="1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pic>
        <p:nvPicPr>
          <p:cNvPr id="19" name="Angry Olympics 10 slice25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25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  <p:sp>
        <p:nvSpPr>
          <p:cNvPr id="14" name="Content Placeholder 4"/>
          <p:cNvSpPr txBox="1">
            <a:spLocks/>
          </p:cNvSpPr>
          <p:nvPr/>
        </p:nvSpPr>
        <p:spPr>
          <a:xfrm>
            <a:off x="357158" y="3214686"/>
            <a:ext cx="4429156" cy="2071702"/>
          </a:xfrm>
          <a:prstGeom prst="wedgeRoundRectCallout">
            <a:avLst>
              <a:gd name="adj1" fmla="val -9501"/>
              <a:gd name="adj2" fmla="val -94568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¿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Quién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era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ése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? ¡No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estaba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en la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carrera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7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2413 -0.03078 L -2.77778E-7 -3.33333E-6 " pathEditMode="relative" rAng="0" ptsTypes="AA">
                                      <p:cBhvr>
                                        <p:cTn id="8" dur="7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" y="1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7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2413 -0.03078 L -2.77778E-7 -3.33333E-6 " pathEditMode="relative" rAng="0" ptsTypes="AA">
                                      <p:cBhvr>
                                        <p:cTn id="12" dur="7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2" y="1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grpId="2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5E-6 4.07407E-6 L 0.50244 0.00625 " pathEditMode="relative" rAng="0" ptsTypes="AA">
                                      <p:cBhvr>
                                        <p:cTn id="16" dur="4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" y="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0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2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6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38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-1.32327 0.0067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2" y="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4" grpId="0" animBg="1"/>
      <p:bldP spid="14" grpId="1" animBg="1"/>
      <p:bldP spid="14" grpId="2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600"/>
              </a:lnSpc>
              <a:defRPr/>
            </a:pPr>
            <a:r>
              <a:rPr lang="en-GB" sz="3400" b="1" dirty="0" smtClean="0">
                <a:solidFill>
                  <a:schemeClr val="bg2">
                    <a:lumMod val="10000"/>
                  </a:schemeClr>
                </a:solidFill>
              </a:rPr>
              <a:t>And we still don’t know who won the race! But someone took a photo of the finish! Let’s see it.</a:t>
            </a:r>
            <a:endParaRPr lang="en-GB" sz="3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264390" y="1677812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275936" y="1681576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1785918" y="3071810"/>
            <a:ext cx="7358082" cy="2143140"/>
          </a:xfrm>
          <a:prstGeom prst="wedgeRoundRectCallout">
            <a:avLst>
              <a:gd name="adj1" fmla="val -56087"/>
              <a:gd name="adj2" fmla="val -4683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¡Y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aún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no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sabemos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quién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ganó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la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carrera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 ¡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Pero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alguien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hizo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una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foto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del final!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Vamos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verla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Angry Olympics 10 slice26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26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57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75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9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56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5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8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3643306" y="500042"/>
            <a:ext cx="5500694" cy="2714644"/>
          </a:xfrm>
          <a:prstGeom prst="wedgeRoundRectCallout">
            <a:avLst>
              <a:gd name="adj1" fmla="val -61417"/>
              <a:gd name="adj2" fmla="val -7474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Bueno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pensaba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la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patata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ganaría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porque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ha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estado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entrenando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mucho. 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Well, I thought the potato would win because he has been training hard. 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Angry Olympics 10 slice27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2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8" name="Picture 7" descr="photo finish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7" name="Content Placeholder 4"/>
          <p:cNvSpPr txBox="1">
            <a:spLocks/>
          </p:cNvSpPr>
          <p:nvPr/>
        </p:nvSpPr>
        <p:spPr>
          <a:xfrm>
            <a:off x="714348" y="500042"/>
            <a:ext cx="8143932" cy="2643206"/>
          </a:xfrm>
          <a:prstGeom prst="wedgeRoundRectCallout">
            <a:avLst>
              <a:gd name="adj1" fmla="val -50423"/>
              <a:gd name="adj2" fmla="val -82878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Pero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parece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los Hap-peas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han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ganado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, Mr. Toaster-Brow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el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segundo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y Mr. Evil, Very Evil Parsnip Face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es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el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tercero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 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200"/>
              </a:lnSpc>
              <a:defRPr/>
            </a:pPr>
            <a:r>
              <a:rPr lang="en-GB" sz="2800" b="1" dirty="0" smtClean="0">
                <a:solidFill>
                  <a:schemeClr val="bg2">
                    <a:lumMod val="10000"/>
                  </a:schemeClr>
                </a:solidFill>
              </a:rPr>
              <a:t>But it looks like the Hap-peas have won, </a:t>
            </a:r>
            <a:r>
              <a:rPr lang="en-GB" sz="2800" b="1" dirty="0" smtClean="0">
                <a:solidFill>
                  <a:schemeClr val="bg2">
                    <a:lumMod val="10000"/>
                  </a:schemeClr>
                </a:solidFill>
              </a:rPr>
              <a:t>Mr. </a:t>
            </a:r>
            <a:r>
              <a:rPr lang="en-GB" sz="2800" b="1" dirty="0" smtClean="0">
                <a:solidFill>
                  <a:schemeClr val="bg2">
                    <a:lumMod val="10000"/>
                  </a:schemeClr>
                </a:solidFill>
              </a:rPr>
              <a:t>Toaster-Brow is second and Mr. Evil, Very Evil Parsnip Face is third. </a:t>
            </a:r>
            <a:endParaRPr lang="en-GB" sz="28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Angry Olympics 10 slice28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2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17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This race was brought to you by Mr. </a:t>
            </a:r>
            <a:r>
              <a:rPr lang="en-GB" sz="3600" b="1" dirty="0" err="1" smtClean="0">
                <a:solidFill>
                  <a:schemeClr val="bg2">
                    <a:lumMod val="10000"/>
                  </a:schemeClr>
                </a:solidFill>
              </a:rPr>
              <a:t>Calmchop’s</a:t>
            </a: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 Potato Soup. BUY IT NOW!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1" name="Picture 20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264390" y="1677812"/>
            <a:ext cx="1930907" cy="4226710"/>
          </a:xfrm>
          <a:prstGeom prst="rect">
            <a:avLst/>
          </a:prstGeom>
        </p:spPr>
      </p:pic>
      <p:pic>
        <p:nvPicPr>
          <p:cNvPr id="22" name="Picture 21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275936" y="1681576"/>
            <a:ext cx="1930907" cy="4226710"/>
          </a:xfrm>
          <a:prstGeom prst="rect">
            <a:avLst/>
          </a:prstGeom>
        </p:spPr>
      </p:pic>
      <p:sp>
        <p:nvSpPr>
          <p:cNvPr id="8" name="Explosion 2 7"/>
          <p:cNvSpPr/>
          <p:nvPr/>
        </p:nvSpPr>
        <p:spPr>
          <a:xfrm rot="1954433">
            <a:off x="4583277" y="1525071"/>
            <a:ext cx="5790926" cy="5879583"/>
          </a:xfrm>
          <a:prstGeom prst="irregularSeal2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9" name="Explosion 2 8"/>
          <p:cNvSpPr/>
          <p:nvPr/>
        </p:nvSpPr>
        <p:spPr>
          <a:xfrm rot="19907391">
            <a:off x="-2307303" y="-977006"/>
            <a:ext cx="7869635" cy="5668740"/>
          </a:xfrm>
          <a:prstGeom prst="irregularSeal2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3" name="Picture 12" descr="potato soup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738092">
            <a:off x="2913469" y="1136642"/>
            <a:ext cx="3076575" cy="4210049"/>
          </a:xfrm>
          <a:prstGeom prst="rect">
            <a:avLst/>
          </a:prstGeom>
        </p:spPr>
      </p:pic>
      <p:sp>
        <p:nvSpPr>
          <p:cNvPr id="15" name="Explosion 2 14"/>
          <p:cNvSpPr/>
          <p:nvPr/>
        </p:nvSpPr>
        <p:spPr>
          <a:xfrm rot="19907391">
            <a:off x="-2021176" y="-401929"/>
            <a:ext cx="7098672" cy="4415643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</a:t>
            </a:r>
            <a:r>
              <a:rPr lang="en-GB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Sopa</a:t>
            </a:r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</a:t>
            </a:r>
            <a:r>
              <a:rPr lang="en-GB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Patata</a:t>
            </a:r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 Mr. </a:t>
            </a:r>
            <a:r>
              <a:rPr lang="en-GB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Calmchop</a:t>
            </a:r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</p:txBody>
      </p:sp>
      <p:sp>
        <p:nvSpPr>
          <p:cNvPr id="16" name="Explosion 2 15"/>
          <p:cNvSpPr/>
          <p:nvPr/>
        </p:nvSpPr>
        <p:spPr>
          <a:xfrm rot="1954433">
            <a:off x="4840992" y="2256792"/>
            <a:ext cx="5436358" cy="4445252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¡CÓMPRELA AHORA!</a:t>
            </a:r>
            <a:endParaRPr lang="en-GB" sz="4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2" name="Content Placeholder 4"/>
          <p:cNvSpPr txBox="1">
            <a:spLocks/>
          </p:cNvSpPr>
          <p:nvPr/>
        </p:nvSpPr>
        <p:spPr>
          <a:xfrm>
            <a:off x="1285852" y="357166"/>
            <a:ext cx="7500990" cy="1928826"/>
          </a:xfrm>
          <a:prstGeom prst="wedgeRoundRectCallout">
            <a:avLst>
              <a:gd name="adj1" fmla="val -43158"/>
              <a:gd name="adj2" fmla="val 7816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Esta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carrera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ha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sido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patrocinada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por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la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Sopa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de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Patata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de Mr.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Calmchop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 ¡CÓMPRELA AHORA!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8" name="Angry Olympics 10 slice29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29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4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63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33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7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39"/>
                            </p:stCondLst>
                            <p:childTnLst>
                              <p:par>
                                <p:cTn id="2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5" grpId="0" animBg="1"/>
      <p:bldP spid="16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The race! It hasn’t finished yet.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pic>
        <p:nvPicPr>
          <p:cNvPr id="10" name="Picture 9" descr="smellyfis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5"/>
          </a:xfrm>
          <a:prstGeom prst="rect">
            <a:avLst/>
          </a:prstGeom>
        </p:spPr>
      </p:pic>
      <p:pic>
        <p:nvPicPr>
          <p:cNvPr id="11" name="Picture 10" descr="smellyfish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142876" y="285728"/>
            <a:ext cx="7786710" cy="928694"/>
          </a:xfrm>
          <a:prstGeom prst="wedgeRoundRectCallout">
            <a:avLst>
              <a:gd name="adj1" fmla="val 34355"/>
              <a:gd name="adj2" fmla="val 89486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¡La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carrera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 No ha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acabado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todavía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Angry Olympics 10 slice03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03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62466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8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10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3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38"/>
                            </p:stCondLst>
                            <p:childTnLst>
                              <p:par>
                                <p:cTn id="24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214282" y="1071570"/>
            <a:ext cx="4071966" cy="6072206"/>
          </a:xfrm>
        </p:spPr>
        <p:txBody>
          <a:bodyPr>
            <a:noAutofit/>
          </a:bodyPr>
          <a:lstStyle/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race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Breaking News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Amazing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Job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Hard Work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Report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Mobile Phone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Laser</a:t>
            </a:r>
          </a:p>
          <a:p>
            <a:pPr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Strange</a:t>
            </a:r>
            <a:endParaRPr lang="en-GB" sz="4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786182" y="1071570"/>
            <a:ext cx="5786478" cy="60722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arrera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Noticias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n-GB" sz="40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Ú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ltima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</a:t>
            </a:r>
            <a:r>
              <a:rPr kumimoji="0" lang="en-GB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ora</a:t>
            </a:r>
            <a:endParaRPr kumimoji="0" lang="en-GB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noProof="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antástico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Trabajo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rabajo</a:t>
            </a: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</a:t>
            </a: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uro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Reportaje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GB" sz="4400" b="1" noProof="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eléfono</a:t>
            </a:r>
            <a:r>
              <a:rPr lang="en-GB" sz="4400" b="1" noProof="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400" b="1" noProof="0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Móvil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Láser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Raro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Angry Olympics 10 slice30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30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1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 tenses in English and Spanish</a:t>
            </a:r>
            <a:endParaRPr lang="en-GB" b="1" u="sng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571472" y="1071570"/>
            <a:ext cx="8001056" cy="1428736"/>
          </a:xfrm>
        </p:spPr>
        <p:txBody>
          <a:bodyPr>
            <a:noAutofit/>
          </a:bodyPr>
          <a:lstStyle/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English and Spanish past tenses are very similar, for example:</a:t>
            </a: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67544" y="2643206"/>
            <a:ext cx="3960440" cy="39290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Present Perfect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race </a:t>
            </a:r>
            <a:r>
              <a:rPr lang="en-GB" sz="3600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hasn’t finished</a:t>
            </a: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yet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36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3600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</a:t>
            </a: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always </a:t>
            </a:r>
            <a:r>
              <a:rPr lang="en-GB" sz="3600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wanted</a:t>
            </a: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them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429124" y="2643206"/>
            <a:ext cx="4500562" cy="39290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Presente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Perfecto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carrera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no </a:t>
            </a:r>
            <a:r>
              <a:rPr lang="en-GB" sz="3600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 </a:t>
            </a:r>
            <a:r>
              <a:rPr lang="en-GB" sz="36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acabado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todavía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Siempre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he </a:t>
            </a:r>
            <a:r>
              <a:rPr kumimoji="0" lang="en-GB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querido</a:t>
            </a:r>
            <a:r>
              <a:rPr kumimoji="0" lang="en-GB" sz="3600" b="1" i="0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unas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Angry Olympics 10 slice31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31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 tenses in English and Spanish</a:t>
            </a:r>
            <a:endParaRPr lang="en-GB" b="1" u="sng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42910" y="1428736"/>
            <a:ext cx="3929090" cy="39290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Simple Past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</a:t>
            </a:r>
            <a:r>
              <a:rPr lang="en-GB" sz="3600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was</a:t>
            </a: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an amazing race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36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I </a:t>
            </a:r>
            <a:r>
              <a:rPr lang="en-GB" sz="3600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won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0" y="1428736"/>
            <a:ext cx="4500562" cy="39290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Pretérito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Fue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una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carrera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fantástica</a:t>
            </a:r>
            <a:endParaRPr lang="en-GB" sz="3600" b="1" dirty="0" smtClean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Y 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yo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gané</a:t>
            </a:r>
            <a:endParaRPr kumimoji="0" lang="en-GB" sz="3600" b="1" i="0" u="sng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Angry Olympics 10 slice32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32.wav"/>
          </p:nvPr>
        </p:nvPicPr>
        <p:blipFill>
          <a:blip r:embed="rId6" cstate="print"/>
          <a:stretch>
            <a:fillRect/>
          </a:stretch>
        </p:blipFill>
        <p:spPr>
          <a:xfrm>
            <a:off x="864396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 tenses in English and Spanish</a:t>
            </a:r>
            <a:endParaRPr lang="en-GB" b="1" u="sng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571472" y="1071570"/>
            <a:ext cx="8001056" cy="4500570"/>
          </a:xfrm>
        </p:spPr>
        <p:txBody>
          <a:bodyPr>
            <a:noAutofit/>
          </a:bodyPr>
          <a:lstStyle/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Nevertheless, some things work differently:</a:t>
            </a:r>
            <a:endParaRPr lang="en-GB" sz="3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endParaRPr lang="en-GB" sz="30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48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1) Sometimes we don’t use the tenses in the same way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42844" y="4857760"/>
            <a:ext cx="4071966" cy="17859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Simple Past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3600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ate</a:t>
            </a: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something strange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643438" y="4857760"/>
            <a:ext cx="4572032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Presente</a:t>
            </a: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Perfecto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u="sng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 </a:t>
            </a:r>
            <a:r>
              <a:rPr lang="en-GB" sz="3600" b="1" u="sng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comido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algo</a:t>
            </a:r>
            <a:r>
              <a:rPr lang="en-GB" sz="36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600" b="1" dirty="0" err="1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raro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500430" y="5000636"/>
            <a:ext cx="1000132" cy="428628"/>
          </a:xfrm>
          <a:prstGeom prst="right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Angry Olympics 10 slice33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33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6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  <a:lum bright="70000" contrast="-70000"/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3" name="Picture 2" descr="photo finish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Past tenses in English and Spanish</a:t>
            </a:r>
            <a:endParaRPr lang="en-GB" b="1" u="sng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571472" y="1071570"/>
            <a:ext cx="8001056" cy="4500570"/>
          </a:xfrm>
        </p:spPr>
        <p:txBody>
          <a:bodyPr>
            <a:noAutofit/>
          </a:bodyPr>
          <a:lstStyle/>
          <a:p>
            <a:pPr marL="0">
              <a:lnSpc>
                <a:spcPts val="4500"/>
              </a:lnSpc>
              <a:spcBef>
                <a:spcPts val="0"/>
              </a:spcBef>
              <a:buNone/>
            </a:pP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2) For Simple Past in Spanish we not only have the </a:t>
            </a:r>
            <a:r>
              <a:rPr lang="en-GB" sz="4000" b="1" u="sng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Pretérito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but also a tense called </a:t>
            </a:r>
            <a:r>
              <a:rPr lang="en-GB" sz="4000" b="1" u="sng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Imperfecto</a:t>
            </a:r>
            <a:r>
              <a:rPr lang="en-GB" sz="40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This all depends on context. But don’t worry about this now, you’ll learn it later.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14348" y="4143380"/>
            <a:ext cx="4286280" cy="2214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Simple Past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3600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won</a:t>
            </a: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!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Simple Past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Where </a:t>
            </a:r>
            <a:r>
              <a:rPr lang="en-GB" sz="3600" b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was</a:t>
            </a:r>
            <a:r>
              <a:rPr lang="en-GB" sz="36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I?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GB" sz="4400" b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5072098" y="4214818"/>
            <a:ext cx="4500562" cy="20717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Preterit</a:t>
            </a:r>
            <a:endParaRPr kumimoji="0" lang="en-GB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¡</a:t>
            </a:r>
            <a:r>
              <a:rPr kumimoji="0" lang="en-GB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Gané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!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Imperfect</a:t>
            </a:r>
          </a:p>
          <a:p>
            <a:pPr marL="0" marR="0" lvl="0" indent="-342900" algn="l" defTabSz="914400" rtl="0" eaLnBrk="1" fontAlgn="auto" latinLnBrk="0" hangingPunct="1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¿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Dónde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600" b="1" i="0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estaba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?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857620" y="5000636"/>
            <a:ext cx="1000132" cy="428628"/>
          </a:xfrm>
          <a:prstGeom prst="right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ight Arrow 13"/>
          <p:cNvSpPr/>
          <p:nvPr/>
        </p:nvSpPr>
        <p:spPr>
          <a:xfrm>
            <a:off x="3857620" y="5857892"/>
            <a:ext cx="1000132" cy="428628"/>
          </a:xfrm>
          <a:prstGeom prst="rightArrow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Angry Olympics 10 slice34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34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2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photo finish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 rot="20372697">
            <a:off x="725145" y="1211403"/>
            <a:ext cx="7094969" cy="5430228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124072" y="-285776"/>
            <a:ext cx="1458788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1783684"/>
            <a:ext cx="889579" cy="781323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24505" y="2000240"/>
            <a:ext cx="2029572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7642184"/>
            <a:ext cx="1365577" cy="1031953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7860360"/>
            <a:ext cx="889579" cy="781323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990099"/>
              </a:clrFrom>
              <a:clrTo>
                <a:srgbClr val="990099">
                  <a:alpha val="0"/>
                </a:srgbClr>
              </a:clrTo>
            </a:clrChange>
          </a:blip>
          <a:stretch>
            <a:fillRect/>
          </a:stretch>
        </p:blipFill>
        <p:spPr>
          <a:xfrm rot="1842539">
            <a:off x="-1898583" y="2762200"/>
            <a:ext cx="1643063" cy="2248401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Oh, yes, the race hasn’t finished yet.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285720" y="3286124"/>
            <a:ext cx="4000528" cy="2214578"/>
          </a:xfrm>
          <a:prstGeom prst="wedgeRoundRectCallout">
            <a:avLst>
              <a:gd name="adj1" fmla="val 44688"/>
              <a:gd name="adj2" fmla="val -63460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Oh,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sí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, la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carrera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no ha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acabado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todavía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Explosion 2 13"/>
          <p:cNvSpPr/>
          <p:nvPr/>
        </p:nvSpPr>
        <p:spPr>
          <a:xfrm rot="1377152">
            <a:off x="4352178" y="-527143"/>
            <a:ext cx="6303391" cy="3786214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¡¿</a:t>
            </a:r>
            <a:r>
              <a:rPr lang="en-GB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Qué</a:t>
            </a:r>
            <a:r>
              <a:rPr lang="en-GB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?!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5" name="Explosion 2 14"/>
          <p:cNvSpPr/>
          <p:nvPr/>
        </p:nvSpPr>
        <p:spPr>
          <a:xfrm rot="20278032">
            <a:off x="-1558155" y="-652938"/>
            <a:ext cx="6380688" cy="3786190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¡¿</a:t>
            </a:r>
            <a:r>
              <a:rPr lang="en-GB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Qué</a:t>
            </a:r>
            <a:r>
              <a:rPr lang="en-GB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?!</a:t>
            </a:r>
            <a:endParaRPr lang="en-GB" sz="6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" name="Angry Olympics 10 slice04que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04que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  <p:pic>
        <p:nvPicPr>
          <p:cNvPr id="11" name="Angry Olympics 10 slice04.wav">
            <a:hlinkClick r:id="" action="ppaction://media"/>
          </p:cNvPr>
          <p:cNvPicPr>
            <a:picLocks noRot="1" noChangeAspect="1"/>
          </p:cNvPicPr>
          <p:nvPr>
            <a:wavAudioFile r:embed="rId2" name="Angry Olympics 10 slice04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2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414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20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The race has finished!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4857752" y="285728"/>
            <a:ext cx="3786214" cy="1714488"/>
          </a:xfrm>
          <a:prstGeom prst="wedgeRoundRectCallout">
            <a:avLst>
              <a:gd name="adj1" fmla="val -62673"/>
              <a:gd name="adj2" fmla="val 287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¡La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carrera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acabado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2" descr="spanishham5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69"/>
            <a:ext cx="3895238" cy="3752381"/>
          </a:xfrm>
          <a:prstGeom prst="rect">
            <a:avLst/>
          </a:prstGeom>
        </p:spPr>
      </p:pic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0" name="Angry Olympics 10 slice05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05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6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25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8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Oh, yes! Breaking news, the race has finished!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0" y="3071810"/>
            <a:ext cx="4071934" cy="2500330"/>
          </a:xfrm>
          <a:prstGeom prst="wedgeRoundRectCallout">
            <a:avLst>
              <a:gd name="adj1" fmla="val 42508"/>
              <a:gd name="adj2" fmla="val -5877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¡Ah,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sí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 ¡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Noticias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de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última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hora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, la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carrera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ha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acabado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10" name="Angry Olympics 10 slice06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06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176"/>
                            </p:stCondLst>
                            <p:childTnLst>
                              <p:par>
                                <p:cTn id="2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I won.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pic>
        <p:nvPicPr>
          <p:cNvPr id="14" name="Picture 13" descr="smellyfish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5"/>
          </a:xfrm>
          <a:prstGeom prst="rect">
            <a:avLst/>
          </a:prstGeom>
        </p:spPr>
      </p:pic>
      <p:pic>
        <p:nvPicPr>
          <p:cNvPr id="15" name="Picture 14" descr="smellyfish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26" y="1071546"/>
            <a:ext cx="3483371" cy="2291404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3929058" y="285728"/>
            <a:ext cx="3071834" cy="1071570"/>
          </a:xfrm>
          <a:prstGeom prst="wedgeRoundRectCallout">
            <a:avLst>
              <a:gd name="adj1" fmla="val 42753"/>
              <a:gd name="adj2" fmla="val 104205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Y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yo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gané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Angry Olympics 10 slice07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07.wav"/>
          </p:nvPr>
        </p:nvPicPr>
        <p:blipFill>
          <a:blip r:embed="rId8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3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7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19"/>
                            </p:stCondLst>
                            <p:childTnLst>
                              <p:par>
                                <p:cTn id="18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pic>
        <p:nvPicPr>
          <p:cNvPr id="7" name="Picture 6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3785799" y="1660329"/>
            <a:ext cx="1930907" cy="4226710"/>
          </a:xfrm>
          <a:prstGeom prst="rect">
            <a:avLst/>
          </a:prstGeom>
        </p:spPr>
      </p:pic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285720" y="3286124"/>
            <a:ext cx="4071966" cy="2071702"/>
          </a:xfrm>
          <a:prstGeom prst="wedgeRoundRectCallout">
            <a:avLst>
              <a:gd name="adj1" fmla="val 42508"/>
              <a:gd name="adj2" fmla="val -5877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¡Y Mr. Smelly Fish </a:t>
            </a:r>
            <a:r>
              <a:rPr lang="en-GB" sz="4000" b="1" dirty="0" err="1" smtClean="0">
                <a:solidFill>
                  <a:schemeClr val="bg2">
                    <a:lumMod val="10000"/>
                  </a:schemeClr>
                </a:solidFill>
              </a:rPr>
              <a:t>ganó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And Mr. Smelly Fish won!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Explosion 2 17"/>
          <p:cNvSpPr/>
          <p:nvPr/>
        </p:nvSpPr>
        <p:spPr>
          <a:xfrm rot="1377152">
            <a:off x="4991494" y="2211304"/>
            <a:ext cx="6247685" cy="3786214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8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¡¿</a:t>
            </a:r>
            <a:r>
              <a:rPr lang="en-GB" sz="58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Qué</a:t>
            </a:r>
            <a:r>
              <a:rPr lang="en-GB" sz="58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?!</a:t>
            </a:r>
            <a:endParaRPr lang="en-GB" sz="58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Explosion 2 9"/>
          <p:cNvSpPr/>
          <p:nvPr/>
        </p:nvSpPr>
        <p:spPr>
          <a:xfrm rot="20278032">
            <a:off x="-1308804" y="-584535"/>
            <a:ext cx="6380688" cy="3786190"/>
          </a:xfrm>
          <a:prstGeom prst="irregularSeal2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¡¿</a:t>
            </a:r>
            <a:r>
              <a:rPr lang="en-GB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Qué</a:t>
            </a:r>
            <a:r>
              <a:rPr lang="en-GB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?!</a:t>
            </a:r>
            <a:endParaRPr lang="en-GB" sz="60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" name="Angry Olympics 10 slice08que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08que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000768"/>
            <a:ext cx="304800" cy="304800"/>
          </a:xfrm>
          <a:prstGeom prst="rect">
            <a:avLst/>
          </a:prstGeom>
        </p:spPr>
      </p:pic>
      <p:pic>
        <p:nvPicPr>
          <p:cNvPr id="12" name="Angry Olympics 10 slice08.wav">
            <a:hlinkClick r:id="" action="ppaction://media"/>
          </p:cNvPr>
          <p:cNvPicPr>
            <a:picLocks noRot="1" noChangeAspect="1"/>
          </p:cNvPicPr>
          <p:nvPr>
            <a:wavAudioFile r:embed="rId2" name="Angry Olympics 10 slice08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2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97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9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34960" t="41082" r="504"/>
          <a:stretch>
            <a:fillRect/>
          </a:stretch>
        </p:blipFill>
        <p:spPr bwMode="auto">
          <a:xfrm>
            <a:off x="0" y="0"/>
            <a:ext cx="9144000" cy="3872296"/>
          </a:xfrm>
          <a:prstGeom prst="rect">
            <a:avLst/>
          </a:prstGeom>
          <a:noFill/>
        </p:spPr>
      </p:pic>
      <p:pic>
        <p:nvPicPr>
          <p:cNvPr id="2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72250" r="6539"/>
          <a:stretch>
            <a:fillRect/>
          </a:stretch>
        </p:blipFill>
        <p:spPr bwMode="auto">
          <a:xfrm>
            <a:off x="0" y="1714488"/>
            <a:ext cx="9144000" cy="4216981"/>
          </a:xfrm>
          <a:prstGeom prst="rect">
            <a:avLst/>
          </a:prstGeom>
          <a:noFill/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Of course he didn’t! 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Mr. Smelly Fish did not win the race.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8" name="Picture 7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3774253" y="1664093"/>
            <a:ext cx="1930907" cy="4226710"/>
          </a:xfrm>
          <a:prstGeom prst="rect">
            <a:avLst/>
          </a:prstGeom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3929058" y="142852"/>
            <a:ext cx="5072098" cy="2000264"/>
          </a:xfrm>
          <a:prstGeom prst="wedgeRoundRectCallout">
            <a:avLst>
              <a:gd name="adj1" fmla="val -56288"/>
              <a:gd name="adj2" fmla="val -1331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¡Claro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no! Mr. Smelly</a:t>
            </a:r>
            <a:r>
              <a:rPr kumimoji="0" lang="en-GB" sz="4000" b="1" i="0" u="none" strike="noStrike" kern="1200" cap="none" spc="0" normalizeH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Fish no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ganó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</a:t>
            </a: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carrera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2" descr="spanishham5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69"/>
            <a:ext cx="3895238" cy="3752381"/>
          </a:xfrm>
          <a:prstGeom prst="rect">
            <a:avLst/>
          </a:prstGeom>
        </p:spPr>
      </p:pic>
      <p:pic>
        <p:nvPicPr>
          <p:cNvPr id="16" name="Picture 15" descr="spanishham5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-285783" y="-1071594"/>
            <a:ext cx="3895238" cy="3752381"/>
          </a:xfrm>
          <a:prstGeom prst="rect">
            <a:avLst/>
          </a:prstGeom>
        </p:spPr>
      </p:pic>
      <p:pic>
        <p:nvPicPr>
          <p:cNvPr id="9" name="Angry Olympics 10 slice09.wav">
            <a:hlinkClick r:id="" action="ppaction://media"/>
          </p:cNvPr>
          <p:cNvPicPr>
            <a:picLocks noRot="1" noChangeAspect="1"/>
          </p:cNvPicPr>
          <p:nvPr>
            <a:wavAudioFile r:embed="rId1" name="Angry Olympics 10 slice09.wav"/>
          </p:nvPr>
        </p:nvPicPr>
        <p:blipFill>
          <a:blip r:embed="rId8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613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25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5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7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14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130"/>
                            </p:stCondLst>
                            <p:childTnLst>
                              <p:par>
                                <p:cTn id="25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3746</TotalTime>
  <Words>906</Words>
  <Application>Microsoft Office PowerPoint</Application>
  <PresentationFormat>On-screen Show (4:3)</PresentationFormat>
  <Paragraphs>154</Paragraphs>
  <Slides>35</Slides>
  <Notes>2</Notes>
  <HiddenSlides>0</HiddenSlides>
  <MMClips>38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Angry Olympics Part Ten –  Tense Moments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Vocab</vt:lpstr>
      <vt:lpstr>Past tenses in English and Spanish</vt:lpstr>
      <vt:lpstr>Past tenses in English and Spanish</vt:lpstr>
      <vt:lpstr>Past tenses in English and Spanish</vt:lpstr>
      <vt:lpstr>Past tenses in English and Spanish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David Wilson</cp:lastModifiedBy>
  <cp:revision>398</cp:revision>
  <dcterms:created xsi:type="dcterms:W3CDTF">2009-05-22T12:43:55Z</dcterms:created>
  <dcterms:modified xsi:type="dcterms:W3CDTF">2010-08-10T11:16:52Z</dcterms:modified>
</cp:coreProperties>
</file>