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19" r:id="rId2"/>
    <p:sldId id="318" r:id="rId3"/>
    <p:sldId id="327" r:id="rId4"/>
    <p:sldId id="330" r:id="rId5"/>
    <p:sldId id="329" r:id="rId6"/>
    <p:sldId id="328" r:id="rId7"/>
    <p:sldId id="332" r:id="rId8"/>
    <p:sldId id="348" r:id="rId9"/>
    <p:sldId id="335" r:id="rId10"/>
    <p:sldId id="349" r:id="rId11"/>
    <p:sldId id="350" r:id="rId12"/>
    <p:sldId id="351" r:id="rId13"/>
    <p:sldId id="352" r:id="rId14"/>
    <p:sldId id="340" r:id="rId15"/>
    <p:sldId id="333" r:id="rId16"/>
    <p:sldId id="353" r:id="rId17"/>
    <p:sldId id="354" r:id="rId18"/>
    <p:sldId id="355" r:id="rId19"/>
    <p:sldId id="356" r:id="rId20"/>
    <p:sldId id="357" r:id="rId21"/>
    <p:sldId id="358" r:id="rId22"/>
    <p:sldId id="320" r:id="rId23"/>
    <p:sldId id="359" r:id="rId24"/>
    <p:sldId id="322" r:id="rId25"/>
    <p:sldId id="321" r:id="rId26"/>
    <p:sldId id="361" r:id="rId27"/>
    <p:sldId id="364" r:id="rId28"/>
    <p:sldId id="362" r:id="rId29"/>
    <p:sldId id="365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1F5BD"/>
    <a:srgbClr val="73ABDF"/>
    <a:srgbClr val="61DD3F"/>
    <a:srgbClr val="B5EFB8"/>
    <a:srgbClr val="EDE481"/>
    <a:srgbClr val="EDE4D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60" autoAdjust="0"/>
    <p:restoredTop sz="94660"/>
  </p:normalViewPr>
  <p:slideViewPr>
    <p:cSldViewPr>
      <p:cViewPr>
        <p:scale>
          <a:sx n="50" d="100"/>
          <a:sy n="50" d="100"/>
        </p:scale>
        <p:origin x="-714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3CC3B45-7F36-4A55-A379-29716632EAA8}" type="datetimeFigureOut">
              <a:rPr lang="es-ES"/>
              <a:pPr>
                <a:defRPr/>
              </a:pPr>
              <a:t>11/08/2010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28570E2-0F81-4212-B8DF-AC542D07C8D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F7635-246B-47D1-9E32-64C42D39B940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7BED-C42C-4135-A2DB-9A39C13647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D8812-E116-4868-A353-A7B1FB695CBF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3C6E4-9B4F-41BC-BFFC-02C44DFAEB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1F692-1943-47F4-A732-F41498BFD7E2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026EA-FE23-45E5-8B19-F0B27993FF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55978-8051-4505-9047-9EB1BB1B76FB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12702-5577-4C96-A86C-BE938EA5E5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CCEE8-3EC0-41E0-851E-B7DB9186E05F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C0CBA-97D6-4E57-BB14-8EE72AAC5C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E2585-1C28-4659-8D3E-5D06C0957C41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FB811-C6E9-4AE5-A9BD-CA422FE5E3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B40C1-89AD-41E9-ABB1-570E42E5B9BE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063EA-4A2A-40DC-83A9-CBCB260F0A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B07FF-7C91-4E8A-AED7-1C943EF3AA85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D759D-2B3C-4376-9107-C149B35E8B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FA926-DD36-4658-BD44-02BD7AB13178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737FC-FE41-4251-8DC4-31B1F962FF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F9BA-C3B6-4BCA-871E-1694BBB7B0BA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227E-B272-4006-9CF6-F58B583343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67EBB-F9DB-402B-BC10-848EAB36F9ED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73DE1-6988-492C-B2DB-FF106B717D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A8EDCB-6001-4A29-83A3-698EC03FDA14}" type="datetimeFigureOut">
              <a:rPr lang="en-US"/>
              <a:pPr>
                <a:defRPr/>
              </a:pPr>
              <a:t>8/11/2010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16E428-38D4-410A-B09D-692115253A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 advTm="600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4.png"/><Relationship Id="rId18" Type="http://schemas.openxmlformats.org/officeDocument/2006/relationships/image" Target="../media/image4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5.png"/><Relationship Id="rId12" Type="http://schemas.openxmlformats.org/officeDocument/2006/relationships/image" Target="../media/image40.png"/><Relationship Id="rId17" Type="http://schemas.openxmlformats.org/officeDocument/2006/relationships/image" Target="../media/image38.png"/><Relationship Id="rId2" Type="http://schemas.openxmlformats.org/officeDocument/2006/relationships/audio" Target="../media/audio12.wav"/><Relationship Id="rId16" Type="http://schemas.openxmlformats.org/officeDocument/2006/relationships/image" Target="../media/image44.png"/><Relationship Id="rId20" Type="http://schemas.openxmlformats.org/officeDocument/2006/relationships/image" Target="../media/image47.png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11" Type="http://schemas.openxmlformats.org/officeDocument/2006/relationships/image" Target="../media/image25.png"/><Relationship Id="rId5" Type="http://schemas.openxmlformats.org/officeDocument/2006/relationships/image" Target="../media/image26.png"/><Relationship Id="rId15" Type="http://schemas.openxmlformats.org/officeDocument/2006/relationships/image" Target="../media/image35.png"/><Relationship Id="rId10" Type="http://schemas.openxmlformats.org/officeDocument/2006/relationships/image" Target="../media/image32.png"/><Relationship Id="rId19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46.png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4.png"/><Relationship Id="rId18" Type="http://schemas.openxmlformats.org/officeDocument/2006/relationships/image" Target="../media/image50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1.png"/><Relationship Id="rId7" Type="http://schemas.openxmlformats.org/officeDocument/2006/relationships/image" Target="../media/image48.png"/><Relationship Id="rId12" Type="http://schemas.openxmlformats.org/officeDocument/2006/relationships/image" Target="../media/image40.png"/><Relationship Id="rId17" Type="http://schemas.openxmlformats.org/officeDocument/2006/relationships/image" Target="../media/image38.png"/><Relationship Id="rId2" Type="http://schemas.openxmlformats.org/officeDocument/2006/relationships/audio" Target="../media/audio14.wav"/><Relationship Id="rId16" Type="http://schemas.openxmlformats.org/officeDocument/2006/relationships/image" Target="../media/image44.png"/><Relationship Id="rId20" Type="http://schemas.openxmlformats.org/officeDocument/2006/relationships/image" Target="../media/image42.png"/><Relationship Id="rId1" Type="http://schemas.openxmlformats.org/officeDocument/2006/relationships/audio" Target="../media/audio13.wav"/><Relationship Id="rId6" Type="http://schemas.openxmlformats.org/officeDocument/2006/relationships/image" Target="../media/image6.png"/><Relationship Id="rId11" Type="http://schemas.openxmlformats.org/officeDocument/2006/relationships/image" Target="../media/image25.png"/><Relationship Id="rId5" Type="http://schemas.openxmlformats.org/officeDocument/2006/relationships/image" Target="../media/image26.png"/><Relationship Id="rId15" Type="http://schemas.openxmlformats.org/officeDocument/2006/relationships/image" Target="../media/image3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5.png"/><Relationship Id="rId9" Type="http://schemas.openxmlformats.org/officeDocument/2006/relationships/image" Target="../media/image49.png"/><Relationship Id="rId1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7.png"/><Relationship Id="rId1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12" Type="http://schemas.openxmlformats.org/officeDocument/2006/relationships/image" Target="../media/image34.png"/><Relationship Id="rId1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7.png"/><Relationship Id="rId1" Type="http://schemas.openxmlformats.org/officeDocument/2006/relationships/audio" Target="../media/audio15.wav"/><Relationship Id="rId6" Type="http://schemas.openxmlformats.org/officeDocument/2006/relationships/image" Target="../media/image6.png"/><Relationship Id="rId11" Type="http://schemas.openxmlformats.org/officeDocument/2006/relationships/image" Target="../media/image40.png"/><Relationship Id="rId5" Type="http://schemas.openxmlformats.org/officeDocument/2006/relationships/image" Target="../media/image26.png"/><Relationship Id="rId15" Type="http://schemas.openxmlformats.org/officeDocument/2006/relationships/image" Target="../media/image38.png"/><Relationship Id="rId10" Type="http://schemas.openxmlformats.org/officeDocument/2006/relationships/image" Target="../media/image32.png"/><Relationship Id="rId4" Type="http://schemas.openxmlformats.org/officeDocument/2006/relationships/image" Target="../media/image43.png"/><Relationship Id="rId9" Type="http://schemas.openxmlformats.org/officeDocument/2006/relationships/image" Target="../media/image25.png"/><Relationship Id="rId1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png"/><Relationship Id="rId1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12" Type="http://schemas.openxmlformats.org/officeDocument/2006/relationships/image" Target="../media/image34.png"/><Relationship Id="rId1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7.png"/><Relationship Id="rId1" Type="http://schemas.openxmlformats.org/officeDocument/2006/relationships/audio" Target="../media/audio16.wav"/><Relationship Id="rId6" Type="http://schemas.openxmlformats.org/officeDocument/2006/relationships/image" Target="../media/image6.png"/><Relationship Id="rId11" Type="http://schemas.openxmlformats.org/officeDocument/2006/relationships/image" Target="../media/image40.png"/><Relationship Id="rId5" Type="http://schemas.openxmlformats.org/officeDocument/2006/relationships/image" Target="../media/image26.png"/><Relationship Id="rId15" Type="http://schemas.openxmlformats.org/officeDocument/2006/relationships/image" Target="../media/image38.png"/><Relationship Id="rId10" Type="http://schemas.openxmlformats.org/officeDocument/2006/relationships/image" Target="../media/image32.png"/><Relationship Id="rId4" Type="http://schemas.openxmlformats.org/officeDocument/2006/relationships/image" Target="../media/image43.png"/><Relationship Id="rId9" Type="http://schemas.openxmlformats.org/officeDocument/2006/relationships/image" Target="../media/image25.png"/><Relationship Id="rId1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7.pn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audio" Target="../media/audio17.wav"/><Relationship Id="rId16" Type="http://schemas.openxmlformats.org/officeDocument/2006/relationships/image" Target="../media/image37.png"/><Relationship Id="rId20" Type="http://schemas.openxmlformats.org/officeDocument/2006/relationships/image" Target="../media/image52.png"/><Relationship Id="rId1" Type="http://schemas.openxmlformats.org/officeDocument/2006/relationships/audio" Target="../media/audio8.wav"/><Relationship Id="rId6" Type="http://schemas.openxmlformats.org/officeDocument/2006/relationships/image" Target="../media/image23.png"/><Relationship Id="rId11" Type="http://schemas.openxmlformats.org/officeDocument/2006/relationships/image" Target="../media/image34.png"/><Relationship Id="rId5" Type="http://schemas.openxmlformats.org/officeDocument/2006/relationships/image" Target="../media/image6.png"/><Relationship Id="rId15" Type="http://schemas.openxmlformats.org/officeDocument/2006/relationships/image" Target="../media/image36.png"/><Relationship Id="rId10" Type="http://schemas.openxmlformats.org/officeDocument/2006/relationships/image" Target="../media/image40.png"/><Relationship Id="rId19" Type="http://schemas.openxmlformats.org/officeDocument/2006/relationships/image" Target="../media/image42.png"/><Relationship Id="rId4" Type="http://schemas.openxmlformats.org/officeDocument/2006/relationships/image" Target="../media/image5.png"/><Relationship Id="rId9" Type="http://schemas.openxmlformats.org/officeDocument/2006/relationships/image" Target="../media/image32.png"/><Relationship Id="rId1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4.png"/><Relationship Id="rId3" Type="http://schemas.openxmlformats.org/officeDocument/2006/relationships/image" Target="../media/image5.png"/><Relationship Id="rId21" Type="http://schemas.openxmlformats.org/officeDocument/2006/relationships/image" Target="../media/image7.png"/><Relationship Id="rId7" Type="http://schemas.openxmlformats.org/officeDocument/2006/relationships/image" Target="../media/image24.png"/><Relationship Id="rId12" Type="http://schemas.openxmlformats.org/officeDocument/2006/relationships/image" Target="../media/image54.png"/><Relationship Id="rId1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audio" Target="../media/audio18.wav"/><Relationship Id="rId6" Type="http://schemas.openxmlformats.org/officeDocument/2006/relationships/image" Target="../media/image17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5" Type="http://schemas.openxmlformats.org/officeDocument/2006/relationships/image" Target="../media/image31.png"/><Relationship Id="rId23" Type="http://schemas.openxmlformats.org/officeDocument/2006/relationships/image" Target="../media/image55.png"/><Relationship Id="rId10" Type="http://schemas.openxmlformats.org/officeDocument/2006/relationships/image" Target="../media/image53.png"/><Relationship Id="rId19" Type="http://schemas.openxmlformats.org/officeDocument/2006/relationships/image" Target="../media/image36.png"/><Relationship Id="rId4" Type="http://schemas.openxmlformats.org/officeDocument/2006/relationships/image" Target="../media/image6.png"/><Relationship Id="rId9" Type="http://schemas.openxmlformats.org/officeDocument/2006/relationships/image" Target="../media/image26.png"/><Relationship Id="rId14" Type="http://schemas.openxmlformats.org/officeDocument/2006/relationships/image" Target="../media/image32.png"/><Relationship Id="rId22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1.png"/><Relationship Id="rId7" Type="http://schemas.openxmlformats.org/officeDocument/2006/relationships/image" Target="../media/image6.png"/><Relationship Id="rId12" Type="http://schemas.openxmlformats.org/officeDocument/2006/relationships/image" Target="../media/image40.png"/><Relationship Id="rId17" Type="http://schemas.openxmlformats.org/officeDocument/2006/relationships/image" Target="../media/image37.png"/><Relationship Id="rId2" Type="http://schemas.openxmlformats.org/officeDocument/2006/relationships/audio" Target="../media/audio19.wav"/><Relationship Id="rId16" Type="http://schemas.openxmlformats.org/officeDocument/2006/relationships/image" Target="../media/image7.png"/><Relationship Id="rId20" Type="http://schemas.openxmlformats.org/officeDocument/2006/relationships/image" Target="../media/image42.png"/><Relationship Id="rId1" Type="http://schemas.openxmlformats.org/officeDocument/2006/relationships/audio" Target="../media/audio8.wav"/><Relationship Id="rId6" Type="http://schemas.openxmlformats.org/officeDocument/2006/relationships/image" Target="../media/image26.png"/><Relationship Id="rId11" Type="http://schemas.openxmlformats.org/officeDocument/2006/relationships/image" Target="../media/image25.png"/><Relationship Id="rId5" Type="http://schemas.openxmlformats.org/officeDocument/2006/relationships/image" Target="../media/image43.png"/><Relationship Id="rId15" Type="http://schemas.openxmlformats.org/officeDocument/2006/relationships/image" Target="../media/image35.png"/><Relationship Id="rId10" Type="http://schemas.openxmlformats.org/officeDocument/2006/relationships/image" Target="../media/image17.png"/><Relationship Id="rId19" Type="http://schemas.openxmlformats.org/officeDocument/2006/relationships/image" Target="../media/image41.png"/><Relationship Id="rId4" Type="http://schemas.openxmlformats.org/officeDocument/2006/relationships/image" Target="../media/image5.png"/><Relationship Id="rId9" Type="http://schemas.openxmlformats.org/officeDocument/2006/relationships/image" Target="../media/image32.png"/><Relationship Id="rId1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7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50.png"/><Relationship Id="rId7" Type="http://schemas.openxmlformats.org/officeDocument/2006/relationships/image" Target="../media/image32.png"/><Relationship Id="rId12" Type="http://schemas.openxmlformats.org/officeDocument/2006/relationships/image" Target="../media/image58.png"/><Relationship Id="rId17" Type="http://schemas.openxmlformats.org/officeDocument/2006/relationships/image" Target="../media/image7.png"/><Relationship Id="rId2" Type="http://schemas.openxmlformats.org/officeDocument/2006/relationships/audio" Target="../media/audio20.wav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audio" Target="../media/audio13.wav"/><Relationship Id="rId6" Type="http://schemas.openxmlformats.org/officeDocument/2006/relationships/image" Target="../media/image6.png"/><Relationship Id="rId11" Type="http://schemas.openxmlformats.org/officeDocument/2006/relationships/image" Target="../media/image23.png"/><Relationship Id="rId5" Type="http://schemas.openxmlformats.org/officeDocument/2006/relationships/image" Target="../media/image26.png"/><Relationship Id="rId15" Type="http://schemas.openxmlformats.org/officeDocument/2006/relationships/image" Target="../media/image25.png"/><Relationship Id="rId23" Type="http://schemas.openxmlformats.org/officeDocument/2006/relationships/image" Target="../media/image14.png"/><Relationship Id="rId10" Type="http://schemas.openxmlformats.org/officeDocument/2006/relationships/image" Target="../media/image57.png"/><Relationship Id="rId19" Type="http://schemas.openxmlformats.org/officeDocument/2006/relationships/image" Target="../media/image44.png"/><Relationship Id="rId4" Type="http://schemas.openxmlformats.org/officeDocument/2006/relationships/image" Target="../media/image5.png"/><Relationship Id="rId9" Type="http://schemas.openxmlformats.org/officeDocument/2006/relationships/image" Target="../media/image56.png"/><Relationship Id="rId14" Type="http://schemas.openxmlformats.org/officeDocument/2006/relationships/image" Target="../media/image12.png"/><Relationship Id="rId22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7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50.png"/><Relationship Id="rId7" Type="http://schemas.openxmlformats.org/officeDocument/2006/relationships/image" Target="../media/image6.png"/><Relationship Id="rId12" Type="http://schemas.openxmlformats.org/officeDocument/2006/relationships/image" Target="../media/image23.png"/><Relationship Id="rId17" Type="http://schemas.openxmlformats.org/officeDocument/2006/relationships/image" Target="../media/image7.png"/><Relationship Id="rId2" Type="http://schemas.openxmlformats.org/officeDocument/2006/relationships/audio" Target="../media/audio21.wav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audio" Target="../media/audio13.wav"/><Relationship Id="rId6" Type="http://schemas.openxmlformats.org/officeDocument/2006/relationships/image" Target="../media/image26.png"/><Relationship Id="rId11" Type="http://schemas.openxmlformats.org/officeDocument/2006/relationships/image" Target="../media/image57.png"/><Relationship Id="rId5" Type="http://schemas.openxmlformats.org/officeDocument/2006/relationships/image" Target="../media/image43.png"/><Relationship Id="rId15" Type="http://schemas.openxmlformats.org/officeDocument/2006/relationships/image" Target="../media/image25.png"/><Relationship Id="rId23" Type="http://schemas.openxmlformats.org/officeDocument/2006/relationships/image" Target="../media/image21.png"/><Relationship Id="rId10" Type="http://schemas.openxmlformats.org/officeDocument/2006/relationships/image" Target="../media/image56.png"/><Relationship Id="rId19" Type="http://schemas.openxmlformats.org/officeDocument/2006/relationships/image" Target="../media/image44.png"/><Relationship Id="rId4" Type="http://schemas.openxmlformats.org/officeDocument/2006/relationships/image" Target="../media/image5.png"/><Relationship Id="rId9" Type="http://schemas.openxmlformats.org/officeDocument/2006/relationships/image" Target="../media/image40.png"/><Relationship Id="rId14" Type="http://schemas.openxmlformats.org/officeDocument/2006/relationships/image" Target="../media/image12.png"/><Relationship Id="rId22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png"/><Relationship Id="rId1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12" Type="http://schemas.openxmlformats.org/officeDocument/2006/relationships/image" Target="../media/image34.png"/><Relationship Id="rId1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8.png"/><Relationship Id="rId1" Type="http://schemas.openxmlformats.org/officeDocument/2006/relationships/audio" Target="../media/audio22.wav"/><Relationship Id="rId6" Type="http://schemas.openxmlformats.org/officeDocument/2006/relationships/image" Target="../media/image6.png"/><Relationship Id="rId11" Type="http://schemas.openxmlformats.org/officeDocument/2006/relationships/image" Target="../media/image57.png"/><Relationship Id="rId5" Type="http://schemas.openxmlformats.org/officeDocument/2006/relationships/image" Target="../media/image26.png"/><Relationship Id="rId15" Type="http://schemas.openxmlformats.org/officeDocument/2006/relationships/image" Target="../media/image44.png"/><Relationship Id="rId10" Type="http://schemas.openxmlformats.org/officeDocument/2006/relationships/image" Target="../media/image32.png"/><Relationship Id="rId4" Type="http://schemas.openxmlformats.org/officeDocument/2006/relationships/image" Target="../media/image43.png"/><Relationship Id="rId9" Type="http://schemas.openxmlformats.org/officeDocument/2006/relationships/image" Target="../media/image25.png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60.png"/><Relationship Id="rId18" Type="http://schemas.openxmlformats.org/officeDocument/2006/relationships/image" Target="../media/image38.png"/><Relationship Id="rId3" Type="http://schemas.openxmlformats.org/officeDocument/2006/relationships/image" Target="../media/image5.png"/><Relationship Id="rId21" Type="http://schemas.openxmlformats.org/officeDocument/2006/relationships/image" Target="../media/image42.png"/><Relationship Id="rId7" Type="http://schemas.openxmlformats.org/officeDocument/2006/relationships/image" Target="../media/image23.png"/><Relationship Id="rId12" Type="http://schemas.openxmlformats.org/officeDocument/2006/relationships/image" Target="../media/image59.png"/><Relationship Id="rId17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5.png"/><Relationship Id="rId20" Type="http://schemas.openxmlformats.org/officeDocument/2006/relationships/image" Target="../media/image62.png"/><Relationship Id="rId1" Type="http://schemas.openxmlformats.org/officeDocument/2006/relationships/audio" Target="../media/audio23.wav"/><Relationship Id="rId6" Type="http://schemas.openxmlformats.org/officeDocument/2006/relationships/image" Target="../media/image6.png"/><Relationship Id="rId11" Type="http://schemas.openxmlformats.org/officeDocument/2006/relationships/image" Target="../media/image57.png"/><Relationship Id="rId5" Type="http://schemas.openxmlformats.org/officeDocument/2006/relationships/image" Target="../media/image26.png"/><Relationship Id="rId15" Type="http://schemas.openxmlformats.org/officeDocument/2006/relationships/image" Target="../media/image7.png"/><Relationship Id="rId10" Type="http://schemas.openxmlformats.org/officeDocument/2006/relationships/image" Target="../media/image32.png"/><Relationship Id="rId19" Type="http://schemas.openxmlformats.org/officeDocument/2006/relationships/image" Target="../media/image61.png"/><Relationship Id="rId4" Type="http://schemas.openxmlformats.org/officeDocument/2006/relationships/image" Target="../media/image43.png"/><Relationship Id="rId9" Type="http://schemas.openxmlformats.org/officeDocument/2006/relationships/image" Target="../media/image25.png"/><Relationship Id="rId14" Type="http://schemas.openxmlformats.org/officeDocument/2006/relationships/image" Target="../media/image34.png"/><Relationship Id="rId2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3.png"/><Relationship Id="rId18" Type="http://schemas.openxmlformats.org/officeDocument/2006/relationships/image" Target="../media/image7.png"/><Relationship Id="rId3" Type="http://schemas.openxmlformats.org/officeDocument/2006/relationships/audio" Target="../media/audio25.wav"/><Relationship Id="rId21" Type="http://schemas.openxmlformats.org/officeDocument/2006/relationships/image" Target="../media/image62.png"/><Relationship Id="rId7" Type="http://schemas.openxmlformats.org/officeDocument/2006/relationships/image" Target="../media/image26.png"/><Relationship Id="rId12" Type="http://schemas.openxmlformats.org/officeDocument/2006/relationships/image" Target="../media/image60.png"/><Relationship Id="rId17" Type="http://schemas.openxmlformats.org/officeDocument/2006/relationships/image" Target="../media/image51.png"/><Relationship Id="rId25" Type="http://schemas.openxmlformats.org/officeDocument/2006/relationships/image" Target="../media/image64.png"/><Relationship Id="rId2" Type="http://schemas.openxmlformats.org/officeDocument/2006/relationships/audio" Target="../media/audio24.wav"/><Relationship Id="rId16" Type="http://schemas.openxmlformats.org/officeDocument/2006/relationships/image" Target="../media/image25.png"/><Relationship Id="rId20" Type="http://schemas.openxmlformats.org/officeDocument/2006/relationships/image" Target="../media/image38.png"/><Relationship Id="rId1" Type="http://schemas.openxmlformats.org/officeDocument/2006/relationships/audio" Target="../media/audio13.wav"/><Relationship Id="rId6" Type="http://schemas.openxmlformats.org/officeDocument/2006/relationships/image" Target="../media/image43.png"/><Relationship Id="rId11" Type="http://schemas.openxmlformats.org/officeDocument/2006/relationships/image" Target="../media/image32.png"/><Relationship Id="rId24" Type="http://schemas.openxmlformats.org/officeDocument/2006/relationships/image" Target="../media/image21.png"/><Relationship Id="rId5" Type="http://schemas.openxmlformats.org/officeDocument/2006/relationships/image" Target="../media/image5.png"/><Relationship Id="rId15" Type="http://schemas.openxmlformats.org/officeDocument/2006/relationships/image" Target="../media/image63.png"/><Relationship Id="rId23" Type="http://schemas.openxmlformats.org/officeDocument/2006/relationships/image" Target="../media/image42.png"/><Relationship Id="rId10" Type="http://schemas.openxmlformats.org/officeDocument/2006/relationships/image" Target="../media/image17.png"/><Relationship Id="rId19" Type="http://schemas.openxmlformats.org/officeDocument/2006/relationships/image" Target="../media/image3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3.png"/><Relationship Id="rId14" Type="http://schemas.openxmlformats.org/officeDocument/2006/relationships/image" Target="../media/image34.png"/><Relationship Id="rId22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6.png"/><Relationship Id="rId18" Type="http://schemas.openxmlformats.org/officeDocument/2006/relationships/image" Target="../media/image38.png"/><Relationship Id="rId3" Type="http://schemas.openxmlformats.org/officeDocument/2006/relationships/image" Target="../media/image65.png"/><Relationship Id="rId21" Type="http://schemas.openxmlformats.org/officeDocument/2006/relationships/image" Target="../media/image60.png"/><Relationship Id="rId7" Type="http://schemas.openxmlformats.org/officeDocument/2006/relationships/image" Target="../media/image69.png"/><Relationship Id="rId12" Type="http://schemas.openxmlformats.org/officeDocument/2006/relationships/image" Target="../media/image26.png"/><Relationship Id="rId17" Type="http://schemas.openxmlformats.org/officeDocument/2006/relationships/image" Target="../media/image35.png"/><Relationship Id="rId25" Type="http://schemas.openxmlformats.org/officeDocument/2006/relationships/image" Target="../media/image7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png"/><Relationship Id="rId20" Type="http://schemas.openxmlformats.org/officeDocument/2006/relationships/image" Target="../media/image32.png"/><Relationship Id="rId1" Type="http://schemas.openxmlformats.org/officeDocument/2006/relationships/audio" Target="../media/audio26.wav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24" Type="http://schemas.openxmlformats.org/officeDocument/2006/relationships/image" Target="../media/image42.png"/><Relationship Id="rId5" Type="http://schemas.openxmlformats.org/officeDocument/2006/relationships/image" Target="../media/image67.png"/><Relationship Id="rId15" Type="http://schemas.openxmlformats.org/officeDocument/2006/relationships/image" Target="../media/image51.png"/><Relationship Id="rId23" Type="http://schemas.openxmlformats.org/officeDocument/2006/relationships/image" Target="../media/image7.png"/><Relationship Id="rId10" Type="http://schemas.openxmlformats.org/officeDocument/2006/relationships/image" Target="../media/image72.png"/><Relationship Id="rId19" Type="http://schemas.openxmlformats.org/officeDocument/2006/relationships/image" Target="../media/image6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23.png"/><Relationship Id="rId22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12" Type="http://schemas.openxmlformats.org/officeDocument/2006/relationships/image" Target="../media/image7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75.png"/><Relationship Id="rId10" Type="http://schemas.openxmlformats.org/officeDocument/2006/relationships/image" Target="../media/image71.png"/><Relationship Id="rId4" Type="http://schemas.openxmlformats.org/officeDocument/2006/relationships/image" Target="../media/image66.png"/><Relationship Id="rId9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67.png"/><Relationship Id="rId3" Type="http://schemas.openxmlformats.org/officeDocument/2006/relationships/image" Target="../media/image65.png"/><Relationship Id="rId7" Type="http://schemas.openxmlformats.org/officeDocument/2006/relationships/image" Target="../media/image79.png"/><Relationship Id="rId12" Type="http://schemas.openxmlformats.org/officeDocument/2006/relationships/image" Target="../media/image80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8.wav"/><Relationship Id="rId6" Type="http://schemas.openxmlformats.org/officeDocument/2006/relationships/image" Target="../media/image69.png"/><Relationship Id="rId11" Type="http://schemas.openxmlformats.org/officeDocument/2006/relationships/image" Target="../media/image72.png"/><Relationship Id="rId5" Type="http://schemas.openxmlformats.org/officeDocument/2006/relationships/image" Target="../media/image78.png"/><Relationship Id="rId10" Type="http://schemas.openxmlformats.org/officeDocument/2006/relationships/image" Target="../media/image76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46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9.wav"/><Relationship Id="rId6" Type="http://schemas.openxmlformats.org/officeDocument/2006/relationships/image" Target="../media/image68.png"/><Relationship Id="rId11" Type="http://schemas.openxmlformats.org/officeDocument/2006/relationships/image" Target="../media/image72.png"/><Relationship Id="rId5" Type="http://schemas.openxmlformats.org/officeDocument/2006/relationships/image" Target="../media/image67.png"/><Relationship Id="rId10" Type="http://schemas.openxmlformats.org/officeDocument/2006/relationships/image" Target="../media/image71.png"/><Relationship Id="rId4" Type="http://schemas.openxmlformats.org/officeDocument/2006/relationships/image" Target="../media/image66.png"/><Relationship Id="rId9" Type="http://schemas.openxmlformats.org/officeDocument/2006/relationships/image" Target="../media/image76.png"/><Relationship Id="rId1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0.wav"/><Relationship Id="rId6" Type="http://schemas.openxmlformats.org/officeDocument/2006/relationships/image" Target="../media/image25.png"/><Relationship Id="rId5" Type="http://schemas.openxmlformats.org/officeDocument/2006/relationships/image" Target="../media/image51.png"/><Relationship Id="rId4" Type="http://schemas.openxmlformats.org/officeDocument/2006/relationships/image" Target="../media/image23.png"/><Relationship Id="rId9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1.wav"/><Relationship Id="rId6" Type="http://schemas.openxmlformats.org/officeDocument/2006/relationships/image" Target="../media/image25.png"/><Relationship Id="rId5" Type="http://schemas.openxmlformats.org/officeDocument/2006/relationships/image" Target="../media/image51.png"/><Relationship Id="rId4" Type="http://schemas.openxmlformats.org/officeDocument/2006/relationships/image" Target="../media/image23.png"/><Relationship Id="rId9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2.wav"/><Relationship Id="rId6" Type="http://schemas.openxmlformats.org/officeDocument/2006/relationships/image" Target="../media/image7.png"/><Relationship Id="rId5" Type="http://schemas.openxmlformats.org/officeDocument/2006/relationships/image" Target="../media/image60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85.png"/><Relationship Id="rId18" Type="http://schemas.openxmlformats.org/officeDocument/2006/relationships/image" Target="../media/image54.png"/><Relationship Id="rId26" Type="http://schemas.openxmlformats.org/officeDocument/2006/relationships/image" Target="../media/image9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91.png"/><Relationship Id="rId7" Type="http://schemas.openxmlformats.org/officeDocument/2006/relationships/image" Target="../media/image23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5" Type="http://schemas.openxmlformats.org/officeDocument/2006/relationships/image" Target="../media/image93.png"/><Relationship Id="rId2" Type="http://schemas.openxmlformats.org/officeDocument/2006/relationships/audio" Target="../media/audio34.wav"/><Relationship Id="rId16" Type="http://schemas.openxmlformats.org/officeDocument/2006/relationships/image" Target="../media/image88.png"/><Relationship Id="rId20" Type="http://schemas.openxmlformats.org/officeDocument/2006/relationships/image" Target="../media/image34.png"/><Relationship Id="rId29" Type="http://schemas.openxmlformats.org/officeDocument/2006/relationships/image" Target="../media/image97.png"/><Relationship Id="rId1" Type="http://schemas.openxmlformats.org/officeDocument/2006/relationships/audio" Target="../media/audio33.wav"/><Relationship Id="rId6" Type="http://schemas.openxmlformats.org/officeDocument/2006/relationships/image" Target="../media/image82.png"/><Relationship Id="rId11" Type="http://schemas.openxmlformats.org/officeDocument/2006/relationships/image" Target="../media/image83.png"/><Relationship Id="rId24" Type="http://schemas.openxmlformats.org/officeDocument/2006/relationships/image" Target="../media/image3.png"/><Relationship Id="rId5" Type="http://schemas.openxmlformats.org/officeDocument/2006/relationships/image" Target="../media/image32.png"/><Relationship Id="rId15" Type="http://schemas.openxmlformats.org/officeDocument/2006/relationships/image" Target="../media/image87.png"/><Relationship Id="rId23" Type="http://schemas.openxmlformats.org/officeDocument/2006/relationships/image" Target="../media/image92.png"/><Relationship Id="rId28" Type="http://schemas.openxmlformats.org/officeDocument/2006/relationships/image" Target="../media/image96.png"/><Relationship Id="rId10" Type="http://schemas.openxmlformats.org/officeDocument/2006/relationships/image" Target="../media/image7.png"/><Relationship Id="rId19" Type="http://schemas.openxmlformats.org/officeDocument/2006/relationships/image" Target="../media/image90.png"/><Relationship Id="rId4" Type="http://schemas.openxmlformats.org/officeDocument/2006/relationships/image" Target="../media/image6.png"/><Relationship Id="rId9" Type="http://schemas.openxmlformats.org/officeDocument/2006/relationships/image" Target="../media/image25.png"/><Relationship Id="rId14" Type="http://schemas.openxmlformats.org/officeDocument/2006/relationships/image" Target="../media/image86.png"/><Relationship Id="rId22" Type="http://schemas.openxmlformats.org/officeDocument/2006/relationships/image" Target="../media/image29.png"/><Relationship Id="rId27" Type="http://schemas.openxmlformats.org/officeDocument/2006/relationships/image" Target="../media/image95.png"/><Relationship Id="rId30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5.png"/><Relationship Id="rId21" Type="http://schemas.openxmlformats.org/officeDocument/2006/relationships/image" Target="../media/image7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audio" Target="../media/audio7.wav"/><Relationship Id="rId6" Type="http://schemas.openxmlformats.org/officeDocument/2006/relationships/image" Target="../media/image17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5" Type="http://schemas.openxmlformats.org/officeDocument/2006/relationships/image" Target="../media/image32.png"/><Relationship Id="rId23" Type="http://schemas.openxmlformats.org/officeDocument/2006/relationships/image" Target="../media/image39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6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4.png"/><Relationship Id="rId18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8.png"/><Relationship Id="rId7" Type="http://schemas.openxmlformats.org/officeDocument/2006/relationships/image" Target="../media/image23.png"/><Relationship Id="rId12" Type="http://schemas.openxmlformats.org/officeDocument/2006/relationships/image" Target="../media/image33.png"/><Relationship Id="rId17" Type="http://schemas.openxmlformats.org/officeDocument/2006/relationships/image" Target="../media/image37.png"/><Relationship Id="rId2" Type="http://schemas.openxmlformats.org/officeDocument/2006/relationships/audio" Target="../media/audio9.wav"/><Relationship Id="rId16" Type="http://schemas.openxmlformats.org/officeDocument/2006/relationships/image" Target="../media/image36.png"/><Relationship Id="rId20" Type="http://schemas.openxmlformats.org/officeDocument/2006/relationships/image" Target="../media/image42.png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11" Type="http://schemas.openxmlformats.org/officeDocument/2006/relationships/image" Target="../media/image40.png"/><Relationship Id="rId5" Type="http://schemas.openxmlformats.org/officeDocument/2006/relationships/image" Target="../media/image26.png"/><Relationship Id="rId15" Type="http://schemas.openxmlformats.org/officeDocument/2006/relationships/image" Target="../media/image7.png"/><Relationship Id="rId23" Type="http://schemas.openxmlformats.org/officeDocument/2006/relationships/image" Target="../media/image21.png"/><Relationship Id="rId10" Type="http://schemas.openxmlformats.org/officeDocument/2006/relationships/image" Target="../media/image25.png"/><Relationship Id="rId19" Type="http://schemas.openxmlformats.org/officeDocument/2006/relationships/image" Target="../media/image41.png"/><Relationship Id="rId4" Type="http://schemas.openxmlformats.org/officeDocument/2006/relationships/image" Target="../media/image5.png"/><Relationship Id="rId9" Type="http://schemas.openxmlformats.org/officeDocument/2006/relationships/image" Target="../media/image17.png"/><Relationship Id="rId14" Type="http://schemas.openxmlformats.org/officeDocument/2006/relationships/image" Target="../media/image35.png"/><Relationship Id="rId2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png"/><Relationship Id="rId1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12" Type="http://schemas.openxmlformats.org/officeDocument/2006/relationships/image" Target="../media/image34.png"/><Relationship Id="rId1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8.png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11" Type="http://schemas.openxmlformats.org/officeDocument/2006/relationships/image" Target="../media/image40.png"/><Relationship Id="rId5" Type="http://schemas.openxmlformats.org/officeDocument/2006/relationships/image" Target="../media/image26.png"/><Relationship Id="rId15" Type="http://schemas.openxmlformats.org/officeDocument/2006/relationships/image" Target="../media/image44.png"/><Relationship Id="rId10" Type="http://schemas.openxmlformats.org/officeDocument/2006/relationships/image" Target="../media/image32.png"/><Relationship Id="rId4" Type="http://schemas.openxmlformats.org/officeDocument/2006/relationships/image" Target="../media/image43.png"/><Relationship Id="rId9" Type="http://schemas.openxmlformats.org/officeDocument/2006/relationships/image" Target="../media/image25.png"/><Relationship Id="rId1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7" descr="confusedwolfmanxx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5717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onfusedwolfmanx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57175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itle 1"/>
          <p:cNvSpPr>
            <a:spLocks noGrp="1"/>
          </p:cNvSpPr>
          <p:nvPr>
            <p:ph type="ctrTitle"/>
          </p:nvPr>
        </p:nvSpPr>
        <p:spPr>
          <a:xfrm>
            <a:off x="685800" y="1643063"/>
            <a:ext cx="7772400" cy="1957387"/>
          </a:xfrm>
        </p:spPr>
        <p:txBody>
          <a:bodyPr/>
          <a:lstStyle/>
          <a:p>
            <a:r>
              <a:rPr lang="en-GB" b="1" smtClean="0"/>
              <a:t>Angry Olympics Part Thirteen</a:t>
            </a:r>
            <a:br>
              <a:rPr lang="en-GB" b="1" smtClean="0"/>
            </a:br>
            <a:r>
              <a:rPr lang="en-GB" b="1" smtClean="0"/>
              <a:t>– </a:t>
            </a:r>
            <a:br>
              <a:rPr lang="en-GB" b="1" smtClean="0"/>
            </a:br>
            <a:r>
              <a:rPr lang="en-GB" b="1" smtClean="0"/>
              <a:t>Bouts of Shouting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838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With the Angry Family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/>
          </a:p>
        </p:txBody>
      </p:sp>
      <p:pic>
        <p:nvPicPr>
          <p:cNvPr id="6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29625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onfusedwolfmanxx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565400"/>
            <a:ext cx="26098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3555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strings" descr="cuerdas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Picture 6" descr="angrytoasterbrow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6" name="Picture 8" descr="angrycloud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357188"/>
            <a:ext cx="235743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7" name="Picture 9" descr="angrylightningbulbbac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What?!</a:t>
            </a:r>
          </a:p>
        </p:txBody>
      </p:sp>
      <p:pic>
        <p:nvPicPr>
          <p:cNvPr id="23571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barleft"/>
          <p:cNvSpPr/>
          <p:nvPr/>
        </p:nvSpPr>
        <p:spPr>
          <a:xfrm>
            <a:off x="755650" y="125413"/>
            <a:ext cx="500063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" name="Rounded Rectangular Callout 16"/>
          <p:cNvSpPr/>
          <p:nvPr/>
        </p:nvSpPr>
        <p:spPr>
          <a:xfrm>
            <a:off x="714375" y="500063"/>
            <a:ext cx="3643313" cy="1143000"/>
          </a:xfrm>
          <a:prstGeom prst="wedgeRoundRectCallout">
            <a:avLst>
              <a:gd name="adj1" fmla="val -10877"/>
              <a:gd name="adj2" fmla="val 8492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tx1"/>
                </a:solidFill>
              </a:rPr>
              <a:t>¡¿</a:t>
            </a:r>
            <a:r>
              <a:rPr lang="en-GB" sz="6000" b="1" dirty="0" err="1">
                <a:solidFill>
                  <a:schemeClr val="tx1"/>
                </a:solidFill>
              </a:rPr>
              <a:t>Qué</a:t>
            </a:r>
            <a:r>
              <a:rPr lang="en-GB" sz="6000" b="1" dirty="0">
                <a:solidFill>
                  <a:schemeClr val="tx1"/>
                </a:solidFill>
              </a:rPr>
              <a:t>?!</a:t>
            </a:r>
          </a:p>
        </p:txBody>
      </p:sp>
      <p:pic>
        <p:nvPicPr>
          <p:cNvPr id="28" name="Angry Olympics13 slice10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10.wav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boxing.wav">
            <a:hlinkClick r:id="" action="ppaction://media"/>
          </p:cNvPr>
          <p:cNvPicPr>
            <a:picLocks noRot="1" noChangeAspect="1"/>
          </p:cNvPicPr>
          <p:nvPr>
            <a:wavAudioFile r:embed="rId2" name="boxing.wav"/>
          </p:nvPr>
        </p:nvPicPr>
        <p:blipFill>
          <a:blip r:embed="rId20" cstate="print"/>
          <a:stretch>
            <a:fillRect/>
          </a:stretch>
        </p:blipFill>
        <p:spPr>
          <a:xfrm>
            <a:off x="8572528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668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35" presetClass="path" presetSubtype="0" repeatCount="2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11111E-6 L -0.20243 -0.02245 " pathEditMode="relative" rAng="0" ptsTypes="AA">
                                      <p:cBhvr>
                                        <p:cTn id="25" dur="1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" y="-11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1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4579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strings" descr="cuerdas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9" name="Picture 6" descr="angrytoasterbrow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357188"/>
            <a:ext cx="235743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1" name="Picture 9" descr="angrylightningbulbbac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072438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572500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err="1">
                <a:solidFill>
                  <a:schemeClr val="tx1"/>
                </a:solidFill>
              </a:rPr>
              <a:t>Ow</a:t>
            </a:r>
            <a:r>
              <a:rPr lang="en-GB" sz="36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4595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barleft"/>
          <p:cNvSpPr/>
          <p:nvPr/>
        </p:nvSpPr>
        <p:spPr>
          <a:xfrm>
            <a:off x="755650" y="125413"/>
            <a:ext cx="500063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6" name="Rounded Rectangular Callout 25"/>
          <p:cNvSpPr/>
          <p:nvPr/>
        </p:nvSpPr>
        <p:spPr>
          <a:xfrm>
            <a:off x="3214688" y="500063"/>
            <a:ext cx="2143125" cy="1071562"/>
          </a:xfrm>
          <a:prstGeom prst="wedgeRoundRectCallout">
            <a:avLst>
              <a:gd name="adj1" fmla="val -47469"/>
              <a:gd name="adj2" fmla="val 11621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tx1"/>
                </a:solidFill>
              </a:rPr>
              <a:t>¡Ay!</a:t>
            </a:r>
          </a:p>
        </p:txBody>
      </p:sp>
      <p:pic>
        <p:nvPicPr>
          <p:cNvPr id="29" name="Angry Olympics13 slice11.wav">
            <a:hlinkClick r:id="" action="ppaction://media"/>
          </p:cNvPr>
          <p:cNvPicPr>
            <a:picLocks noRot="1" noChangeAspect="1"/>
          </p:cNvPicPr>
          <p:nvPr>
            <a:wavAudioFile r:embed="rId2" name="Angry Olympics13 slice11.wav"/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3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5603" name="Picture 18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2" name="strings" descr="cuerd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3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4" name="Picture 9" descr="angrylightningbulb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Cheat!</a:t>
            </a:r>
          </a:p>
        </p:txBody>
      </p:sp>
      <p:pic>
        <p:nvPicPr>
          <p:cNvPr id="23" name="Picture 22" descr="angrycloud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357438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7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barleft"/>
          <p:cNvSpPr/>
          <p:nvPr/>
        </p:nvSpPr>
        <p:spPr>
          <a:xfrm>
            <a:off x="755650" y="125413"/>
            <a:ext cx="500063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2" name="Rounded Rectangular Callout 21"/>
          <p:cNvSpPr/>
          <p:nvPr/>
        </p:nvSpPr>
        <p:spPr>
          <a:xfrm>
            <a:off x="4714875" y="500063"/>
            <a:ext cx="3571875" cy="1000125"/>
          </a:xfrm>
          <a:prstGeom prst="wedgeRoundRectCallout">
            <a:avLst>
              <a:gd name="adj1" fmla="val 47466"/>
              <a:gd name="adj2" fmla="val 2871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tx1"/>
                </a:solidFill>
              </a:rPr>
              <a:t>¡</a:t>
            </a:r>
            <a:r>
              <a:rPr lang="en-GB" sz="6000" b="1" dirty="0" err="1">
                <a:solidFill>
                  <a:schemeClr val="tx1"/>
                </a:solidFill>
              </a:rPr>
              <a:t>Trampa</a:t>
            </a:r>
            <a:r>
              <a:rPr lang="en-GB" sz="6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7" name="Angry Olympics13 slice12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12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5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6627" name="Picture 18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6" name="strings" descr="cuerd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7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8" name="Picture 9" descr="angrylightningbulb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9" name="Picture 22" descr="angrycloud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357438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That’s not fair!</a:t>
            </a:r>
          </a:p>
        </p:txBody>
      </p:sp>
      <p:pic>
        <p:nvPicPr>
          <p:cNvPr id="26641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barleft"/>
          <p:cNvSpPr/>
          <p:nvPr/>
        </p:nvSpPr>
        <p:spPr>
          <a:xfrm>
            <a:off x="755650" y="125413"/>
            <a:ext cx="500063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5" name="Rounded Rectangular Callout 24"/>
          <p:cNvSpPr/>
          <p:nvPr/>
        </p:nvSpPr>
        <p:spPr>
          <a:xfrm>
            <a:off x="2928938" y="500063"/>
            <a:ext cx="4572000" cy="1214437"/>
          </a:xfrm>
          <a:prstGeom prst="wedgeRoundRectCallout">
            <a:avLst>
              <a:gd name="adj1" fmla="val -62314"/>
              <a:gd name="adj2" fmla="val 98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000" b="1" dirty="0">
                <a:solidFill>
                  <a:schemeClr val="tx1"/>
                </a:solidFill>
              </a:rPr>
              <a:t>¡No </a:t>
            </a:r>
            <a:r>
              <a:rPr lang="en-GB" sz="5000" b="1" dirty="0" err="1">
                <a:solidFill>
                  <a:schemeClr val="tx1"/>
                </a:solidFill>
              </a:rPr>
              <a:t>es</a:t>
            </a:r>
            <a:r>
              <a:rPr lang="en-GB" sz="5000" b="1" dirty="0">
                <a:solidFill>
                  <a:schemeClr val="tx1"/>
                </a:solidFill>
              </a:rPr>
              <a:t> </a:t>
            </a:r>
            <a:r>
              <a:rPr lang="en-GB" sz="5000" b="1" dirty="0" err="1">
                <a:solidFill>
                  <a:schemeClr val="tx1"/>
                </a:solidFill>
              </a:rPr>
              <a:t>justo</a:t>
            </a:r>
            <a:r>
              <a:rPr lang="en-GB" sz="5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7" name="Angry Olympics13 slice13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13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7651" name="bosing ring" descr="r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boxing glov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boxing glov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72250">
            <a:off x="3925888" y="2562225"/>
            <a:ext cx="92233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boxing glove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792977" flipH="1">
            <a:off x="6815931" y="3396457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13" y="2000250"/>
            <a:ext cx="1709737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356280" flipH="1">
            <a:off x="4936331" y="3537744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5" descr="boxing glove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439230">
            <a:off x="2503487" y="2814638"/>
            <a:ext cx="10334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3" name="strings" descr="cuerd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4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5" name="Picture 7" descr="angrycarrotface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14688"/>
            <a:ext cx="1377950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6" name="Picture 8" descr="angrycloud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357438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7" name="Picture 9" descr="angrylightningbulbbac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Boo!</a:t>
            </a:r>
          </a:p>
        </p:txBody>
      </p:sp>
      <p:sp>
        <p:nvSpPr>
          <p:cNvPr id="25" name="Explosion 2 24"/>
          <p:cNvSpPr/>
          <p:nvPr/>
        </p:nvSpPr>
        <p:spPr>
          <a:xfrm rot="20316863">
            <a:off x="-460963" y="-499644"/>
            <a:ext cx="4568003" cy="3428130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</a:t>
            </a:r>
            <a:r>
              <a:rPr lang="en-GB" sz="6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Buu</a:t>
            </a:r>
            <a:r>
              <a:rPr lang="en-GB" sz="6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sp>
        <p:nvSpPr>
          <p:cNvPr id="29" name="Explosion 2 28"/>
          <p:cNvSpPr/>
          <p:nvPr/>
        </p:nvSpPr>
        <p:spPr>
          <a:xfrm rot="2682098">
            <a:off x="5406911" y="312009"/>
            <a:ext cx="4716544" cy="2891337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</a:t>
            </a:r>
            <a:r>
              <a:rPr lang="en-GB" sz="6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Buu</a:t>
            </a:r>
            <a:r>
              <a:rPr lang="en-GB" sz="6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sp>
        <p:nvSpPr>
          <p:cNvPr id="30" name="Explosion 2 29"/>
          <p:cNvSpPr/>
          <p:nvPr/>
        </p:nvSpPr>
        <p:spPr>
          <a:xfrm rot="21283146">
            <a:off x="2348420" y="-196403"/>
            <a:ext cx="4520940" cy="3066670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</a:t>
            </a:r>
            <a:r>
              <a:rPr lang="en-GB" sz="6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Buu</a:t>
            </a:r>
            <a:r>
              <a:rPr lang="en-GB" sz="6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pic>
        <p:nvPicPr>
          <p:cNvPr id="31" name="MS900074799[1].wav">
            <a:hlinkClick r:id="" action="ppaction://media"/>
          </p:cNvPr>
          <p:cNvPicPr>
            <a:picLocks noRot="1" noChangeAspect="1"/>
          </p:cNvPicPr>
          <p:nvPr>
            <a:wavAudioFile r:embed="rId1" name="MS900074799[1]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572500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barleft"/>
          <p:cNvSpPr/>
          <p:nvPr/>
        </p:nvSpPr>
        <p:spPr>
          <a:xfrm>
            <a:off x="755650" y="125413"/>
            <a:ext cx="500063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7" name="booh boxing.wav">
            <a:hlinkClick r:id="" action="ppaction://media"/>
          </p:cNvPr>
          <p:cNvPicPr>
            <a:picLocks noRot="1" noChangeAspect="1"/>
          </p:cNvPicPr>
          <p:nvPr>
            <a:wavAudioFile r:embed="rId2" name="booh boxing.wav"/>
          </p:nvPr>
        </p:nvPicPr>
        <p:blipFill>
          <a:blip r:embed="rId20" cstate="print"/>
          <a:stretch>
            <a:fillRect/>
          </a:stretch>
        </p:blipFill>
        <p:spPr>
          <a:xfrm>
            <a:off x="778671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105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8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8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1" dur="24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8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29" dur="27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8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82000" y="82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0.06302 -0.0419 " pathEditMode="relative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0.06232 -0.0203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1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3125 L 0.05382 -0.0527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4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0.06336 0.0895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4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9 -0.01042 L 0.23854 0.0511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51 0.03287 L -0.13507 0.0865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" y="27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showWhenStopped="0">
                <p:cTn id="7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8675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10" descr="boxing glov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72250">
            <a:off x="3925888" y="2562225"/>
            <a:ext cx="92233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11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1500188"/>
            <a:ext cx="1643062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angrycarrotfacebac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592263"/>
            <a:ext cx="1377950" cy="110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12" descr="boxing glove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439230">
            <a:off x="2503487" y="2814638"/>
            <a:ext cx="10334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angrycarrotfaceback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65488" y="714375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angrycarrotfaceback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08363" y="357188"/>
            <a:ext cx="106045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angrycarrotfaceback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5925" y="9080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angrycarrotfaceback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5925" y="785813"/>
            <a:ext cx="1377950" cy="110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ngrycarrotfaceback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1649413"/>
            <a:ext cx="116840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5" name="Picture 32" descr="boxing glove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792977" flipH="1">
            <a:off x="6815931" y="3396457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carrotface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7" name="Picture 14" descr="confusedwolfman2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13" y="2000250"/>
            <a:ext cx="1709737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8" name="Picture 6" descr="angrytoasterbrowbac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9" name="Picture 33" descr="boxing glove1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356280" flipH="1">
            <a:off x="4936331" y="3537744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71450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1" name="Picture 8" descr="angrycloud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357438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2" name="strings" descr="cuerdas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angrycarrotface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4" name="Picture 9" descr="angrylightningbulbback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round 2 boxing.wav">
            <a:hlinkClick r:id="" action="ppaction://media"/>
          </p:cNvPr>
          <p:cNvPicPr>
            <a:picLocks noRot="1" noChangeAspect="1"/>
          </p:cNvPicPr>
          <p:nvPr>
            <a:wavAudioFile r:embed="rId1" name="round 2 boxing.wav"/>
          </p:nvPr>
        </p:nvPicPr>
        <p:blipFill>
          <a:blip r:embed="rId2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07 L 0.23507 -0.147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6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94444E-6 4.07407E-6 L 0.40955 0.04213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2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6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1545 0.01111 L -0.13195 0.1696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" y="7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6" presetClass="pat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05556E-6 -2.96296E-6 L -0.50157 -0.0423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-2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48148E-6 L 0.24966 -0.1481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7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6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94444E-6 4.07407E-6 L 0.40955 0.04213 " pathEditMode="relative" rAng="0" ptsTypes="AA">
                                      <p:cBhvr>
                                        <p:cTn id="3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2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6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1545 2.59259E-6 L -0.14775 0.1678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" y="8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6" presetClass="pat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05556E-6 -2.96296E-6 L -0.50157 -0.04236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-2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7 -0.04236 C -0.54115 -0.14537 -0.58073 -0.24838 -0.63247 -0.29236 C -0.6842 -0.33634 -0.78629 -0.38495 -0.81216 -0.30625 C -0.8382 -0.22755 -0.81285 -0.02384 -0.78768 0.17986 " pathEditMode="relative" rAng="0" ptsTypes="aaaA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-6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7 -0.04236 C -0.54115 -0.14537 -0.58073 -0.24838 -0.63247 -0.29236 C -0.6842 -0.33634 -0.78629 -0.38495 -0.81216 -0.30625 C -0.8382 -0.22755 -0.81285 -0.02384 -0.78768 0.17986 " pathEditMode="relative" rAng="0" ptsTypes="aaaA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-6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6 -0.04236 C -0.52726 -0.1243 -0.55295 -0.20625 -0.6099 -0.24791 C -0.66684 -0.28958 -0.75486 -0.29097 -0.84323 -0.29236 " pathEditMode="relative" ptsTypes="aaA">
                                      <p:cBhvr>
                                        <p:cTn id="52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997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0" name="Picture 2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angrycarrotfacebac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bosing ring" descr="rin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6183313" y="2635250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72250">
            <a:off x="3925888" y="2562225"/>
            <a:ext cx="92233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792977" flipH="1">
            <a:off x="6815931" y="3396457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confusedwolfma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13" y="2000250"/>
            <a:ext cx="1709737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boxing glove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356280" flipH="1">
            <a:off x="4936331" y="3537744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1500188"/>
            <a:ext cx="1643062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5" descr="boxing glove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439230">
            <a:off x="2503487" y="2814638"/>
            <a:ext cx="10334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3" name="Picture 6" descr="angrytoasterbrowback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boxing glove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5081588" y="2774950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5" name="strings" descr="cuerdas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357438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7" name="Picture 9" descr="angrylightningbulb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Good Luck!</a:t>
            </a:r>
          </a:p>
        </p:txBody>
      </p:sp>
      <p:pic>
        <p:nvPicPr>
          <p:cNvPr id="38" name="MS900074799[1].wav">
            <a:hlinkClick r:id="" action="ppaction://media"/>
          </p:cNvPr>
          <p:cNvPicPr>
            <a:picLocks noRot="1" noChangeAspect="1"/>
          </p:cNvPicPr>
          <p:nvPr>
            <a:wavAudioFile r:embed="rId1" name="MS900074799[1].wav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572500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ounded Rectangular Callout 27"/>
          <p:cNvSpPr/>
          <p:nvPr/>
        </p:nvSpPr>
        <p:spPr>
          <a:xfrm>
            <a:off x="2643188" y="500063"/>
            <a:ext cx="4714875" cy="1285875"/>
          </a:xfrm>
          <a:prstGeom prst="wedgeRoundRectCallout">
            <a:avLst>
              <a:gd name="adj1" fmla="val -68400"/>
              <a:gd name="adj2" fmla="val 13734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b="1" dirty="0">
                <a:solidFill>
                  <a:schemeClr val="tx1"/>
                </a:solidFill>
              </a:rPr>
              <a:t>¡Buena </a:t>
            </a:r>
            <a:r>
              <a:rPr lang="en-GB" sz="5400" b="1" dirty="0" err="1">
                <a:solidFill>
                  <a:schemeClr val="tx1"/>
                </a:solidFill>
              </a:rPr>
              <a:t>suerte</a:t>
            </a:r>
            <a:r>
              <a:rPr lang="en-GB" sz="54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39" name="Angry Olympics13 slice16.wav">
            <a:hlinkClick r:id="" action="ppaction://media"/>
          </p:cNvPr>
          <p:cNvPicPr>
            <a:picLocks noRot="1" noChangeAspect="1"/>
          </p:cNvPicPr>
          <p:nvPr>
            <a:wavAudioFile r:embed="rId2" name="Angry Olympics13 slice16.wav"/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385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7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82000" y="82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0.06302 -0.0419 " pathEditMode="relative" ptsTypes="AA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0.06232 -0.0203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1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3125 L 0.05382 -0.0527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42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0.06336 0.0895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4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64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.00798 0.02107 L 0.11666 0.00139 " pathEditMode="relative" rAng="0" ptsTypes="AA">
                                      <p:cBhvr>
                                        <p:cTn id="62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-1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6 -7.40741E-7 L -0.20069 -0.06227 " pathEditMode="relative" rAng="0" ptsTypes="AA">
                                      <p:cBhvr>
                                        <p:cTn id="64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3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0723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1357313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1357313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angrypotatohead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5" name="strings" descr="cuerdas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6" name="Picture 6" descr="angrytoasterbrow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7" name="Picture 8" descr="angrycloud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357188"/>
            <a:ext cx="235743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8" name="Picture 9" descr="angrylightningbulbback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Take that!</a:t>
            </a:r>
          </a:p>
        </p:txBody>
      </p:sp>
      <p:pic>
        <p:nvPicPr>
          <p:cNvPr id="27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072438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224838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2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barright1"/>
          <p:cNvSpPr/>
          <p:nvPr/>
        </p:nvSpPr>
        <p:spPr>
          <a:xfrm>
            <a:off x="7572375" y="125413"/>
            <a:ext cx="817563" cy="2317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2" name="Rounded Rectangular Callout 21"/>
          <p:cNvSpPr/>
          <p:nvPr/>
        </p:nvSpPr>
        <p:spPr>
          <a:xfrm>
            <a:off x="1000125" y="500063"/>
            <a:ext cx="4286250" cy="1143000"/>
          </a:xfrm>
          <a:prstGeom prst="wedgeRoundRectCallout">
            <a:avLst>
              <a:gd name="adj1" fmla="val 12114"/>
              <a:gd name="adj2" fmla="val 828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tx1"/>
                </a:solidFill>
              </a:rPr>
              <a:t>¡</a:t>
            </a:r>
            <a:r>
              <a:rPr lang="en-GB" sz="6000" b="1" dirty="0" err="1">
                <a:solidFill>
                  <a:schemeClr val="tx1"/>
                </a:solidFill>
              </a:rPr>
              <a:t>Toma</a:t>
            </a:r>
            <a:r>
              <a:rPr lang="en-GB" sz="6000" b="1" dirty="0">
                <a:solidFill>
                  <a:schemeClr val="tx1"/>
                </a:solidFill>
              </a:rPr>
              <a:t> </a:t>
            </a:r>
            <a:r>
              <a:rPr lang="en-GB" sz="6000" b="1" dirty="0" err="1">
                <a:solidFill>
                  <a:schemeClr val="tx1"/>
                </a:solidFill>
              </a:rPr>
              <a:t>eso</a:t>
            </a:r>
            <a:r>
              <a:rPr lang="en-GB" sz="6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8" name="Angry Olympics13 slice17.wav">
            <a:hlinkClick r:id="" action="ppaction://media"/>
          </p:cNvPr>
          <p:cNvPicPr>
            <a:picLocks noRot="1" noChangeAspect="1"/>
          </p:cNvPicPr>
          <p:nvPr>
            <a:wavAudioFile r:embed="rId2" name="Angry Olympics13 slice17.wav"/>
          </p:nvPr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2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25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18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58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3" presetClass="path" presetSubtype="0" autoRev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3.33333E-6 4.44444E-6 L 0.22777 0.00069 " pathEditMode="relative" rAng="0" ptsTypes="AA">
                                      <p:cBhvr>
                                        <p:cTn id="24" dur="1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1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3" presetClass="path" presetSubtype="0" autoRev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.00659 -0.00023 L 0.35972 -0.02153 " pathEditMode="relative" rAng="0" ptsTypes="AA">
                                      <p:cBhvr>
                                        <p:cTn id="30" dur="1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-1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17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40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42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44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showWhenStopped="0"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1747" name="Picture 28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angrycarrotfacebac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bosing ring" descr="rin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1357313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1357313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angrypotatohead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angrypotatohead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9" name="strings" descr="cuerdas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0" name="Picture 6" descr="angrytoasterbrow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1" name="Picture 8" descr="angrycloud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357188"/>
            <a:ext cx="235743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2" name="Picture 9" descr="angrylightningbulbback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Well done!</a:t>
            </a:r>
          </a:p>
        </p:txBody>
      </p:sp>
      <p:pic>
        <p:nvPicPr>
          <p:cNvPr id="31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224838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377238" y="65913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6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barright2"/>
          <p:cNvSpPr/>
          <p:nvPr/>
        </p:nvSpPr>
        <p:spPr>
          <a:xfrm>
            <a:off x="6826250" y="125413"/>
            <a:ext cx="817563" cy="2317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5" name="barright1"/>
          <p:cNvSpPr/>
          <p:nvPr/>
        </p:nvSpPr>
        <p:spPr>
          <a:xfrm>
            <a:off x="7572375" y="125413"/>
            <a:ext cx="817563" cy="2317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8" name="Rounded Rectangular Callout 27"/>
          <p:cNvSpPr/>
          <p:nvPr/>
        </p:nvSpPr>
        <p:spPr>
          <a:xfrm>
            <a:off x="214313" y="428625"/>
            <a:ext cx="3929062" cy="1214438"/>
          </a:xfrm>
          <a:prstGeom prst="wedgeRoundRectCallout">
            <a:avLst>
              <a:gd name="adj1" fmla="val -22898"/>
              <a:gd name="adj2" fmla="val 9781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b="1" dirty="0">
                <a:solidFill>
                  <a:schemeClr val="tx1"/>
                </a:solidFill>
              </a:rPr>
              <a:t>¡Bien </a:t>
            </a:r>
            <a:r>
              <a:rPr lang="en-GB" sz="5400" b="1" dirty="0" err="1">
                <a:solidFill>
                  <a:schemeClr val="tx1"/>
                </a:solidFill>
              </a:rPr>
              <a:t>hecho</a:t>
            </a:r>
            <a:r>
              <a:rPr lang="en-GB" sz="54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37" name="Angry Olympics13 slice18.wav">
            <a:hlinkClick r:id="" action="ppaction://media"/>
          </p:cNvPr>
          <p:cNvPicPr>
            <a:picLocks noRot="1" noChangeAspect="1"/>
          </p:cNvPicPr>
          <p:nvPr>
            <a:wavAudioFile r:embed="rId2" name="Angry Olympics13 slice18.wav"/>
          </p:nvPr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10" dur="2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2" dur="26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2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utoRev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3.33333E-6 4.44444E-6 L 0.22777 0.00069 " pathEditMode="relative" rAng="0" ptsTypes="AA">
                                      <p:cBhvr>
                                        <p:cTn id="22" dur="1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1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3" presetClass="path" presetSubtype="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00659 -0.00023 L 0.35972 -0.02153 " pathEditMode="relative" rAng="0" ptsTypes="AA">
                                      <p:cBhvr>
                                        <p:cTn id="28" dur="1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" y="-1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17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38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40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42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showWhenStopped="0"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2771" name="Picture 18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strings" descr="cuerd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1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2" name="Picture 8" descr="angrycloud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357188"/>
            <a:ext cx="235743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3" name="Picture 9" descr="angrylightningbulbbac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Again!</a:t>
            </a:r>
          </a:p>
        </p:txBody>
      </p:sp>
      <p:pic>
        <p:nvPicPr>
          <p:cNvPr id="32785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barright2"/>
          <p:cNvSpPr/>
          <p:nvPr/>
        </p:nvSpPr>
        <p:spPr>
          <a:xfrm>
            <a:off x="6826250" y="125413"/>
            <a:ext cx="817563" cy="2317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3" name="barright1"/>
          <p:cNvSpPr/>
          <p:nvPr/>
        </p:nvSpPr>
        <p:spPr>
          <a:xfrm>
            <a:off x="7572375" y="125413"/>
            <a:ext cx="817563" cy="2317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" name="Rounded Rectangular Callout 16"/>
          <p:cNvSpPr/>
          <p:nvPr/>
        </p:nvSpPr>
        <p:spPr>
          <a:xfrm>
            <a:off x="500063" y="500063"/>
            <a:ext cx="3429000" cy="1143000"/>
          </a:xfrm>
          <a:prstGeom prst="wedgeRoundRectCallout">
            <a:avLst>
              <a:gd name="adj1" fmla="val -25299"/>
              <a:gd name="adj2" fmla="val 10199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tx1"/>
                </a:solidFill>
              </a:rPr>
              <a:t>¡</a:t>
            </a:r>
            <a:r>
              <a:rPr lang="en-GB" sz="6000" b="1" dirty="0" err="1">
                <a:solidFill>
                  <a:schemeClr val="tx1"/>
                </a:solidFill>
              </a:rPr>
              <a:t>Otra</a:t>
            </a:r>
            <a:r>
              <a:rPr lang="en-GB" sz="6000" b="1" dirty="0">
                <a:solidFill>
                  <a:schemeClr val="tx1"/>
                </a:solidFill>
              </a:rPr>
              <a:t> </a:t>
            </a:r>
            <a:r>
              <a:rPr lang="en-GB" sz="6000" b="1" dirty="0" err="1">
                <a:solidFill>
                  <a:schemeClr val="tx1"/>
                </a:solidFill>
              </a:rPr>
              <a:t>vez</a:t>
            </a:r>
            <a:r>
              <a:rPr lang="en-GB" sz="6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5" name="Angry Olympics13 slice19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19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1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4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20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strings" descr="cuerda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ulo"/>
          <p:cNvSpPr/>
          <p:nvPr/>
        </p:nvSpPr>
        <p:spPr>
          <a:xfrm>
            <a:off x="0" y="5786438"/>
            <a:ext cx="9144000" cy="107156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Welcome to the final event. The Boxing!</a:t>
            </a:r>
          </a:p>
        </p:txBody>
      </p:sp>
      <p:pic>
        <p:nvPicPr>
          <p:cNvPr id="8" name="Picture 7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299784" flipV="1">
            <a:off x="-509588" y="-1808163"/>
            <a:ext cx="1931988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299784" flipV="1">
            <a:off x="-520700" y="-1809750"/>
            <a:ext cx="1930400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3071813" y="285750"/>
            <a:ext cx="4429125" cy="2071688"/>
          </a:xfrm>
          <a:prstGeom prst="wedgeRoundRectCallout">
            <a:avLst>
              <a:gd name="adj1" fmla="val -67342"/>
              <a:gd name="adj2" fmla="val 535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Bienvenidos</a:t>
            </a:r>
            <a:r>
              <a:rPr lang="en-GB" sz="4000" b="1" dirty="0">
                <a:solidFill>
                  <a:schemeClr val="tx1"/>
                </a:solidFill>
              </a:rPr>
              <a:t> al </a:t>
            </a:r>
            <a:r>
              <a:rPr lang="en-GB" sz="4000" b="1" dirty="0" err="1">
                <a:solidFill>
                  <a:schemeClr val="tx1"/>
                </a:solidFill>
              </a:rPr>
              <a:t>acontecimiento</a:t>
            </a:r>
            <a:r>
              <a:rPr lang="en-GB" sz="4000" b="1" dirty="0">
                <a:solidFill>
                  <a:schemeClr val="tx1"/>
                </a:solidFill>
              </a:rPr>
              <a:t> final. ¡El </a:t>
            </a:r>
            <a:r>
              <a:rPr lang="en-GB" sz="4000" b="1" dirty="0" err="1">
                <a:solidFill>
                  <a:schemeClr val="tx1"/>
                </a:solidFill>
              </a:rPr>
              <a:t>boxeo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0" name="Angry Olympics13 slice02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02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8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3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3795" name="Picture 18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1357313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confusedwolfma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1357313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6" name="strings" descr="cuerda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7" name="Picture 6" descr="angrytoasterbrowbac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357188"/>
            <a:ext cx="235743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9" name="Picture 9" descr="angrylightningbulb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Uh-oh!</a:t>
            </a:r>
          </a:p>
        </p:txBody>
      </p:sp>
      <p:pic>
        <p:nvPicPr>
          <p:cNvPr id="21" name="Picture 20" descr="angrycloud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357188"/>
            <a:ext cx="235743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angrycloud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357188"/>
            <a:ext cx="235743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13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barright2"/>
          <p:cNvSpPr/>
          <p:nvPr/>
        </p:nvSpPr>
        <p:spPr>
          <a:xfrm>
            <a:off x="6826250" y="125413"/>
            <a:ext cx="817563" cy="2317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7" name="barright1"/>
          <p:cNvSpPr/>
          <p:nvPr/>
        </p:nvSpPr>
        <p:spPr>
          <a:xfrm>
            <a:off x="7572375" y="125413"/>
            <a:ext cx="817563" cy="2317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" name="Rounded Rectangular Callout 16"/>
          <p:cNvSpPr/>
          <p:nvPr/>
        </p:nvSpPr>
        <p:spPr>
          <a:xfrm>
            <a:off x="928688" y="428625"/>
            <a:ext cx="3429000" cy="1071563"/>
          </a:xfrm>
          <a:prstGeom prst="wedgeRoundRectCallout">
            <a:avLst>
              <a:gd name="adj1" fmla="val 118425"/>
              <a:gd name="adj2" fmla="val 281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tx1"/>
                </a:solidFill>
              </a:rPr>
              <a:t>¡Oh, oh!</a:t>
            </a:r>
          </a:p>
        </p:txBody>
      </p:sp>
      <p:pic>
        <p:nvPicPr>
          <p:cNvPr id="29" name="Angry Olympics13 slice20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20.wav"/>
          </p:nvPr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12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2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90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6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300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139 0.00301 C -0.00191 -0.03958 -0.00226 -0.07986 -0.0066 0.01458 C -0.00747 0.00949 -0.00816 0.0044 -0.00938 -0.0007 C -0.0099 -0.00463 -0.0132 -0.0088 -0.01198 -0.01227 C -0.01059 -0.01574 -0.0066 -0.01482 -0.004 -0.01597 C 0.00243 0.01134 -0.004 -0.01505 -0.004 -0.01991 C -0.004 -0.02408 -0.00226 -0.02755 -0.00139 -0.03125 C 0.00173 -0.025 0.0158 -0.00023 0.00139 0.00694 C -0.004 0.00949 -0.00226 -0.00833 -0.004 -0.01597 C -0.00504 -0.0206 -0.00747 -0.02361 -0.00938 -0.02755 C -0.01025 -0.02245 -0.01198 -0.01736 -0.01198 -0.01227 C -0.01198 -0.0081 -0.01181 -0.02176 -0.00938 -0.02361 C -0.00695 -0.0257 -0.004 -0.02107 -0.00139 -0.01991 C -0.00469 -0.00116 -0.0066 -0.00833 0.00139 0.00301 Z " pathEditMode="relative" rAng="0" ptsTypes="ffffffffffffff">
                                      <p:cBhvr>
                                        <p:cTn id="36" dur="66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4819" name="Picture 18" descr="angrycarrotfaceback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19" descr="angrycarrotfacebac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bosing ring" descr="ring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1357313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confusedwolfman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57313"/>
            <a:ext cx="1709737" cy="291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boxing glov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642328">
            <a:off x="1068388" y="331152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 descr="angrypotatohead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466733">
            <a:off x="2018507" y="1910556"/>
            <a:ext cx="1987550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boxing glove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473325" y="28940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 descr="angrypotatohead1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466733">
            <a:off x="2018507" y="1910556"/>
            <a:ext cx="1987550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boxing glove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24144">
            <a:off x="3922713" y="3219450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3" name="strings" descr="cuerdas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4" name="Picture 6" descr="angrytoasterbrowback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5" name="Picture 9" descr="angrylightningbulbback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6" name="Picture 21" descr="angrycloud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357188"/>
            <a:ext cx="235743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501063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839200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MS900070700[1].wav">
            <a:hlinkClick r:id="" action="ppaction://media"/>
          </p:cNvPr>
          <p:cNvPicPr>
            <a:picLocks noRot="1" noChangeAspect="1"/>
          </p:cNvPicPr>
          <p:nvPr>
            <a:wavAudioFile r:embed="rId1" name="MS900070700[1].wav"/>
          </p:nvPr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8572500" y="6000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There’s no place like home, </a:t>
            </a:r>
          </a:p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there’s no place like home...</a:t>
            </a:r>
          </a:p>
        </p:txBody>
      </p:sp>
      <p:pic>
        <p:nvPicPr>
          <p:cNvPr id="34842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barright2"/>
          <p:cNvSpPr/>
          <p:nvPr/>
        </p:nvSpPr>
        <p:spPr>
          <a:xfrm>
            <a:off x="6826250" y="125413"/>
            <a:ext cx="817563" cy="2317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1" name="barright1"/>
          <p:cNvSpPr/>
          <p:nvPr/>
        </p:nvSpPr>
        <p:spPr>
          <a:xfrm>
            <a:off x="7572375" y="125413"/>
            <a:ext cx="817563" cy="2317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6" name="barleft"/>
          <p:cNvSpPr/>
          <p:nvPr/>
        </p:nvSpPr>
        <p:spPr>
          <a:xfrm>
            <a:off x="755650" y="125413"/>
            <a:ext cx="3708400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" name="Rounded Rectangular Callout 16"/>
          <p:cNvSpPr/>
          <p:nvPr/>
        </p:nvSpPr>
        <p:spPr>
          <a:xfrm>
            <a:off x="285750" y="428625"/>
            <a:ext cx="6500828" cy="1285875"/>
          </a:xfrm>
          <a:prstGeom prst="wedgeRoundRectCallout">
            <a:avLst>
              <a:gd name="adj1" fmla="val 2511"/>
              <a:gd name="adj2" fmla="val 9582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 hay </a:t>
            </a:r>
            <a:r>
              <a:rPr lang="en-GB" sz="4000" b="1" dirty="0" err="1">
                <a:solidFill>
                  <a:schemeClr val="tx1"/>
                </a:solidFill>
              </a:rPr>
              <a:t>lugar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como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hogar</a:t>
            </a:r>
            <a:r>
              <a:rPr lang="en-GB" sz="4000" b="1" dirty="0">
                <a:solidFill>
                  <a:schemeClr val="tx1"/>
                </a:solidFill>
              </a:rPr>
              <a:t>, no hay </a:t>
            </a:r>
            <a:r>
              <a:rPr lang="en-GB" sz="4000" b="1" dirty="0" err="1">
                <a:solidFill>
                  <a:schemeClr val="tx1"/>
                </a:solidFill>
              </a:rPr>
              <a:t>lugar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como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hogar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  <p:pic>
        <p:nvPicPr>
          <p:cNvPr id="41" name="Angry Olympics13 slice21.wav">
            <a:hlinkClick r:id="" action="ppaction://media"/>
          </p:cNvPr>
          <p:cNvPicPr>
            <a:picLocks noRot="1" noChangeAspect="1"/>
          </p:cNvPicPr>
          <p:nvPr>
            <a:wavAudioFile r:embed="rId2" name="Angry Olympics13 slice21.wav"/>
          </p:nvPr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youlose boxing.wav">
            <a:hlinkClick r:id="" action="ppaction://media"/>
          </p:cNvPr>
          <p:cNvPicPr>
            <a:picLocks noRot="1" noChangeAspect="1"/>
          </p:cNvPicPr>
          <p:nvPr>
            <a:wavAudioFile r:embed="rId3" name="youlose boxing.wav"/>
          </p:nvPr>
        </p:nvPicPr>
        <p:blipFill>
          <a:blip r:embed="rId25" cstate="print"/>
          <a:stretch>
            <a:fillRect/>
          </a:stretch>
        </p:blipFill>
        <p:spPr>
          <a:xfrm>
            <a:off x="8839200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0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3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2" dur="667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3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14" dur="667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3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0301 C -0.00191 -0.03958 -0.00226 -0.07986 -0.0066 0.01458 C -0.00747 0.00949 -0.00816 0.0044 -0.00938 -0.0007 C -0.0099 -0.00463 -0.0132 -0.0088 -0.01198 -0.01227 C -0.01059 -0.01574 -0.0066 -0.01482 -0.004 -0.01597 C 0.00243 0.01134 -0.004 -0.01505 -0.004 -0.01991 C -0.004 -0.02408 -0.00226 -0.02755 -0.00139 -0.03125 C 0.00173 -0.025 0.0158 -0.00023 0.00139 0.00694 C -0.004 0.00949 -0.00226 -0.00833 -0.004 -0.01597 C -0.00504 -0.0206 -0.00747 -0.02361 -0.00938 -0.02755 C -0.01025 -0.02245 -0.01198 -0.01736 -0.01198 -0.01227 C -0.01198 -0.0081 -0.01181 -0.02176 -0.00938 -0.02361 C -0.00695 -0.0257 -0.004 -0.02107 -0.00139 -0.01991 C -0.00469 -0.00116 -0.0066 -0.00833 0.00139 0.00301 Z " pathEditMode="relative" rAng="0" ptsTypes="ffffffffffffff">
                                      <p:cBhvr>
                                        <p:cTn id="16" dur="667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2000" autoRev="1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2.22222E-6 -1.11111E-6 L -0.15521 -0.05393 " pathEditMode="relative" rAng="0" ptsTypes="AA">
                                      <p:cBhvr>
                                        <p:cTn id="18" dur="7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path" presetSubtype="0" autoRev="1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4.16667E-6 -1.11111E-6 L -0.34704 -0.09329 " pathEditMode="relative" rAng="0" ptsTypes="AA">
                                      <p:cBhvr>
                                        <p:cTn id="22" dur="1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4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1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1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17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9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6274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8000" fill="hold" nodeType="withEffect">
                                  <p:stCondLst>
                                    <p:cond delay="1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238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8000" fill="hold" nodeType="withEffect">
                                  <p:stCondLst>
                                    <p:cond delay="1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262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932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showWhenStopped="0">
                <p:cTn id="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showWhenStopped="0"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ngry living.bmp"/>
          <p:cNvPicPr>
            <a:picLocks noChangeAspect="1"/>
          </p:cNvPicPr>
          <p:nvPr/>
        </p:nvPicPr>
        <p:blipFill>
          <a:blip r:embed="rId3" cstate="print"/>
          <a:srcRect t="85556" b="5322"/>
          <a:stretch>
            <a:fillRect/>
          </a:stretch>
        </p:blipFill>
        <p:spPr bwMode="auto">
          <a:xfrm>
            <a:off x="0" y="6000768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angry living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lightningbulb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63" y="1714500"/>
            <a:ext cx="1285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onfusedwolfman4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1643063"/>
            <a:ext cx="85725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25" y="642938"/>
            <a:ext cx="2000250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88" y="2214563"/>
            <a:ext cx="107156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99400" flipH="1">
            <a:off x="5314951" y="1785937"/>
            <a:ext cx="10414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495298">
            <a:off x="720725" y="2117725"/>
            <a:ext cx="1481138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 living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6988"/>
            <a:ext cx="9144000" cy="597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audience" descr="C:\Users\Usuario\The Angry Family JOB\boxing ring.bmp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6" name="Picture 25" descr="angrycarrotfaceback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osing ring" descr="ring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oxing glove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642328">
            <a:off x="1068388" y="331152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6466733">
            <a:off x="2018507" y="1910556"/>
            <a:ext cx="1987550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boxing glove1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24144">
            <a:off x="3922713" y="3219450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toasterbrowback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angrylightningbulb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angrycloud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357188"/>
            <a:ext cx="235743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boxing glove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confusedwolfman2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1357313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boxing glove1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strings" descr="cuerdas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barright2"/>
          <p:cNvSpPr/>
          <p:nvPr/>
        </p:nvSpPr>
        <p:spPr>
          <a:xfrm>
            <a:off x="6826250" y="125413"/>
            <a:ext cx="817563" cy="2317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9" name="barright1"/>
          <p:cNvSpPr/>
          <p:nvPr/>
        </p:nvSpPr>
        <p:spPr>
          <a:xfrm>
            <a:off x="7572375" y="125413"/>
            <a:ext cx="817563" cy="2317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0" name="barleft"/>
          <p:cNvSpPr/>
          <p:nvPr/>
        </p:nvSpPr>
        <p:spPr>
          <a:xfrm>
            <a:off x="755650" y="125413"/>
            <a:ext cx="3708400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Many years ago in 2008</a:t>
            </a:r>
          </a:p>
        </p:txBody>
      </p:sp>
      <p:pic>
        <p:nvPicPr>
          <p:cNvPr id="31" name="Angry Olympics slice02.wav">
            <a:hlinkClick r:id="" action="ppaction://media"/>
          </p:cNvPr>
          <p:cNvPicPr>
            <a:picLocks noRot="1" noChangeAspect="1"/>
          </p:cNvPicPr>
          <p:nvPr>
            <a:wavAudioFile r:embed="rId1" name="Angry Olympics slice02.wav"/>
          </p:nvPr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Content Placeholder 2"/>
          <p:cNvSpPr>
            <a:spLocks noGrp="1"/>
          </p:cNvSpPr>
          <p:nvPr>
            <p:ph idx="1"/>
          </p:nvPr>
        </p:nvSpPr>
        <p:spPr>
          <a:xfrm>
            <a:off x="9029760" y="1600200"/>
            <a:ext cx="12758798" cy="147160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8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</a:t>
            </a:r>
            <a:r>
              <a:rPr lang="en-GB" sz="8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8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muchos</a:t>
            </a:r>
            <a:r>
              <a:rPr lang="en-GB" sz="8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8000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años</a:t>
            </a:r>
            <a:r>
              <a:rPr lang="en-GB" sz="8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en 2008...</a:t>
            </a:r>
            <a:endParaRPr lang="en-GB" sz="8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09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35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481E-6 L -2.44461 0.003 " pathEditMode="relative" rAng="0" ptsTypes="AA">
                                      <p:cBhvr>
                                        <p:cTn id="39" dur="36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2" y="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1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1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3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77778E-6 1.48148E-6 L -0.17327 -0.06297 " pathEditMode="relative" ptsTypes="AA">
                                      <p:cBhvr>
                                        <p:cTn id="1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11111E-6 -2.96296E-6 L -0.63785 -0.37801 " pathEditMode="relative" ptsTypes="AA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4.16667E-6 -4.44444E-6 L 0.2993 -0.09467 " pathEditMode="relative" ptsTypes="AA">
                                      <p:cBhvr>
                                        <p:cTn id="1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5.55556E-7 -1.11111E-6 L -0.0474 0.01042 " pathEditMode="relative" ptsTypes="AA">
                                      <p:cBhvr>
                                        <p:cTn id="1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3.05556E-6 -1.85185E-6 L -0.00781 0.03148 " pathEditMode="relative" ptsTypes="AA">
                                      <p:cBhvr>
                                        <p:cTn id="1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4.16667E-6 -5.18519E-6 L 0.17327 -0.4095 " pathEditMode="relative" ptsTypes="AA">
                                      <p:cBhvr>
                                        <p:cTn id="1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30" grpId="0" animBg="1"/>
      <p:bldP spid="13" grpId="0" animBg="1"/>
      <p:bldP spid="13" grpId="1" animBg="1"/>
      <p:bldP spid="3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3" descr="angry living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4" descr="angrylightningbulb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63" y="1714500"/>
            <a:ext cx="1285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4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0" y="1785938"/>
            <a:ext cx="10429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5" descr="confusedwolfman4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1643063"/>
            <a:ext cx="85725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6" descr="angryghostclou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25" y="642938"/>
            <a:ext cx="2000250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7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88" y="2214563"/>
            <a:ext cx="107156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0" y="1785938"/>
            <a:ext cx="10429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10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495298">
            <a:off x="720725" y="2117725"/>
            <a:ext cx="1481138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Picture 11" descr="angry living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6988"/>
            <a:ext cx="9144000" cy="597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Uh!? It was all just a dream!</a:t>
            </a:r>
          </a:p>
        </p:txBody>
      </p:sp>
      <p:pic>
        <p:nvPicPr>
          <p:cNvPr id="28" name="Picture 27" descr="angrypotatohead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99400" flipH="1">
            <a:off x="5314951" y="1785937"/>
            <a:ext cx="10414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357813" y="21431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alibri" pitchFamily="34" charset="0"/>
              </a:rPr>
              <a:t>Z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357813" y="21431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alibri" pitchFamily="34" charset="0"/>
              </a:rPr>
              <a:t>Z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357813" y="21431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alibri" pitchFamily="34" charset="0"/>
              </a:rPr>
              <a:t>Z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5357813" y="21431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alibri" pitchFamily="34" charset="0"/>
              </a:rPr>
              <a:t>Z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357813" y="21431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alibri" pitchFamily="34" charset="0"/>
              </a:rPr>
              <a:t>Z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5357813" y="21431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alibri" pitchFamily="34" charset="0"/>
              </a:rPr>
              <a:t>Z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357813" y="21431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alibri" pitchFamily="34" charset="0"/>
              </a:rPr>
              <a:t>Z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5357813" y="21431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alibri" pitchFamily="34" charset="0"/>
              </a:rPr>
              <a:t>Z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5357813" y="21431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alibri" pitchFamily="34" charset="0"/>
              </a:rPr>
              <a:t>Z</a:t>
            </a:r>
          </a:p>
        </p:txBody>
      </p:sp>
      <p:sp>
        <p:nvSpPr>
          <p:cNvPr id="42" name="Rounded Rectangular Callout 41"/>
          <p:cNvSpPr/>
          <p:nvPr/>
        </p:nvSpPr>
        <p:spPr>
          <a:xfrm>
            <a:off x="285750" y="214313"/>
            <a:ext cx="6286500" cy="1143000"/>
          </a:xfrm>
          <a:prstGeom prst="wedgeRoundRectCallout">
            <a:avLst>
              <a:gd name="adj1" fmla="val 32814"/>
              <a:gd name="adj2" fmla="val 10249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¿¡Oh!? ¡</a:t>
            </a:r>
            <a:r>
              <a:rPr lang="en-GB" sz="4000" b="1" dirty="0" err="1">
                <a:solidFill>
                  <a:schemeClr val="tx1"/>
                </a:solidFill>
              </a:rPr>
              <a:t>Fue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sólo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sueño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3" name="Angry Olympics13 slice23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23.wav"/>
          </p:nvPr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2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3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fill="hold" grpId="2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3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" presetClass="emph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4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5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5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" presetClass="emph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 0 C 0.00972 -0.00926 0.01944 -0.01852 0.01545 -0.02546 C 0.01146 -0.03241 -0.01354 -0.03449 -0.02413 -0.04143 C -0.03472 -0.04838 -0.04531 -0.05949 -0.04827 -0.06666 C -0.05122 -0.07384 -0.04844 -0.08125 -0.04149 -0.08518 C -0.03455 -0.08912 -0.02014 -0.09028 -0.00695 -0.08981 C 0.00625 -0.08935 0.02673 -0.08148 0.03785 -0.08287 C 0.04896 -0.08426 0.05625 -0.09074 0.06024 -0.09884 C 0.06423 -0.10694 0.06684 -0.12222 0.06198 -0.13102 C 0.05712 -0.13981 0.04462 -0.14653 0.03107 -0.15185 C 0.01753 -0.15717 -0.00087 -0.15972 -0.01893 -0.16342 C -0.03698 -0.16713 -0.06441 -0.16759 -0.07761 -0.17477 C -0.0908 -0.18194 -0.09549 -0.19629 -0.09827 -0.20694 C -0.10104 -0.21759 -0.10018 -0.23194 -0.09479 -0.23912 C -0.08941 -0.24629 -0.07934 -0.24791 -0.06563 -0.25069 C -0.05191 -0.25347 -0.0309 -0.25231 -0.01215 -0.25532 C 0.0066 -0.25833 0.03073 -0.26319 0.04653 -0.26898 C 0.06232 -0.27477 0.07517 -0.28009 0.08264 -0.28981 C 0.0901 -0.29953 0.09392 -0.31597 0.09132 -0.32662 C 0.08871 -0.33727 0.07934 -0.34467 0.06719 -0.35393 C 0.05503 -0.36366 0.03385 -0.37453 0.01892 -0.38403 C 0.00399 -0.39328 0.00382 -0.40162 -0.0224 -0.41157 C -0.04861 -0.42153 -0.11163 -0.43078 -0.13802 -0.44375 C -0.16441 -0.45671 -0.17274 -0.47338 -0.18108 -0.48981 " pathEditMode="relative" ptsTypes="aaaaaaaaaaaaaaaaaaaaaaaA">
                                      <p:cBhvr>
                                        <p:cTn id="6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" presetClass="emph" presetSubtype="0" fill="hold" grpId="2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368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5" presetClass="emph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35" presetClass="emph" presetSubtype="0" repeatCount="5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42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9" grpId="0"/>
      <p:bldP spid="29" grpId="1"/>
      <p:bldP spid="29" grpId="2"/>
      <p:bldP spid="31" grpId="0"/>
      <p:bldP spid="31" grpId="1"/>
      <p:bldP spid="31" grpId="2"/>
      <p:bldP spid="32" grpId="0"/>
      <p:bldP spid="32" grpId="1"/>
      <p:bldP spid="32" grpId="2"/>
      <p:bldP spid="35" grpId="0"/>
      <p:bldP spid="35" grpId="1"/>
      <p:bldP spid="35" grpId="2"/>
      <p:bldP spid="36" grpId="0"/>
      <p:bldP spid="36" grpId="1"/>
      <p:bldP spid="36" grpId="2"/>
      <p:bldP spid="37" grpId="0"/>
      <p:bldP spid="37" grpId="1"/>
      <p:bldP spid="37" grpId="2"/>
      <p:bldP spid="38" grpId="0"/>
      <p:bldP spid="38" grpId="1"/>
      <p:bldP spid="38" grpId="2"/>
      <p:bldP spid="39" grpId="0"/>
      <p:bldP spid="39" grpId="1"/>
      <p:bldP spid="39" grpId="2"/>
      <p:bldP spid="40" grpId="0"/>
      <p:bldP spid="40" grpId="1"/>
      <p:bldP spid="40" grpId="2"/>
      <p:bldP spid="4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5" descr="angry living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6" descr="angrylightningbulb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63" y="1714500"/>
            <a:ext cx="1285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7" descr="confusedwolfman4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11650" y="1643063"/>
            <a:ext cx="80645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10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88" y="2214563"/>
            <a:ext cx="107156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15" descr="angrycarrotfac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495298">
            <a:off x="720725" y="2117725"/>
            <a:ext cx="1481138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25" y="642938"/>
            <a:ext cx="2000250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1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495298">
            <a:off x="720725" y="2117725"/>
            <a:ext cx="1481138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17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57788" y="1785938"/>
            <a:ext cx="104298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20" descr="angry living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6988"/>
            <a:ext cx="9144000" cy="597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ound Diagonal Corner Rectangle 13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Can we go to Beijing for the Olympic Games?</a:t>
            </a:r>
          </a:p>
        </p:txBody>
      </p:sp>
      <p:pic>
        <p:nvPicPr>
          <p:cNvPr id="37899" name="Picture 18" descr="confusedwolfman4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1643063"/>
            <a:ext cx="85725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confusedwolfman4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1643063"/>
            <a:ext cx="85725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ounded Rectangular Callout 12"/>
          <p:cNvSpPr/>
          <p:nvPr/>
        </p:nvSpPr>
        <p:spPr>
          <a:xfrm>
            <a:off x="2786063" y="3429000"/>
            <a:ext cx="4357687" cy="1928813"/>
          </a:xfrm>
          <a:prstGeom prst="wedgeRoundRectCallout">
            <a:avLst>
              <a:gd name="adj1" fmla="val -8492"/>
              <a:gd name="adj2" fmla="val -90789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Podemos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ir</a:t>
            </a:r>
            <a:r>
              <a:rPr lang="en-GB" sz="4000" b="1" dirty="0">
                <a:solidFill>
                  <a:schemeClr val="tx1"/>
                </a:solidFill>
              </a:rPr>
              <a:t> a los </a:t>
            </a:r>
            <a:r>
              <a:rPr lang="en-GB" sz="4000" b="1" dirty="0" err="1">
                <a:solidFill>
                  <a:schemeClr val="tx1"/>
                </a:solidFill>
              </a:rPr>
              <a:t>Juegos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Olímpicos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Pequín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5" name="Angry Olympics13 slice24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24.wav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8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5" descr="angry living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6" descr="angrylightningbulb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63" y="1714500"/>
            <a:ext cx="12858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7" descr="confusedwolfman4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1643063"/>
            <a:ext cx="85725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25" y="642938"/>
            <a:ext cx="2000250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10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88" y="2214563"/>
            <a:ext cx="107156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0" y="1785938"/>
            <a:ext cx="10429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0" y="1785938"/>
            <a:ext cx="10429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15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495298">
            <a:off x="720725" y="2117725"/>
            <a:ext cx="1481138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13" descr="angry living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6988"/>
            <a:ext cx="9144000" cy="597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ound Diagonal Corner Rectangle 17"/>
          <p:cNvSpPr/>
          <p:nvPr/>
        </p:nvSpPr>
        <p:spPr>
          <a:xfrm>
            <a:off x="0" y="5715000"/>
            <a:ext cx="9144000" cy="1143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No.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3" y="-3571875"/>
            <a:ext cx="9901237" cy="1221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potatohead1.bmp" hidden="1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-3500438"/>
            <a:ext cx="9901238" cy="1221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ounded Rectangular Callout 14"/>
          <p:cNvSpPr/>
          <p:nvPr/>
        </p:nvSpPr>
        <p:spPr>
          <a:xfrm>
            <a:off x="4143375" y="3143250"/>
            <a:ext cx="2500313" cy="1428750"/>
          </a:xfrm>
          <a:prstGeom prst="wedgeRoundRectCallout">
            <a:avLst>
              <a:gd name="adj1" fmla="val 2646"/>
              <a:gd name="adj2" fmla="val -7219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No.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3857625" y="3295650"/>
            <a:ext cx="3857625" cy="1428750"/>
          </a:xfrm>
          <a:prstGeom prst="wedgeRoundRectCallout">
            <a:avLst>
              <a:gd name="adj1" fmla="val 2646"/>
              <a:gd name="adj2" fmla="val -7219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tx1"/>
                </a:solidFill>
              </a:rPr>
              <a:t>¡¡¡¡NO!!!!</a:t>
            </a:r>
          </a:p>
        </p:txBody>
      </p:sp>
      <p:sp>
        <p:nvSpPr>
          <p:cNvPr id="21" name="Rounded Rectangular Callout 20"/>
          <p:cNvSpPr/>
          <p:nvPr/>
        </p:nvSpPr>
        <p:spPr>
          <a:xfrm>
            <a:off x="3786188" y="3429000"/>
            <a:ext cx="5357812" cy="1714500"/>
          </a:xfrm>
          <a:prstGeom prst="wedgeRoundRectCallout">
            <a:avLst>
              <a:gd name="adj1" fmla="val 2646"/>
              <a:gd name="adj2" fmla="val -72190"/>
              <a:gd name="adj3" fmla="val 1666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600" b="1" dirty="0">
                <a:solidFill>
                  <a:schemeClr val="tx1"/>
                </a:solidFill>
              </a:rPr>
              <a:t>¡¡¡¡NO!!!!</a:t>
            </a:r>
          </a:p>
        </p:txBody>
      </p:sp>
      <p:pic>
        <p:nvPicPr>
          <p:cNvPr id="23" name="Angry Olympics13 slice25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25.wav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43200000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05556E-6 4.07407E-6 L -0.19375 0.004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" y="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43200000"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05556E-6 4.07407E-6 L -0.19375 0.0043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" y="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2" grpId="0" animBg="1"/>
      <p:bldP spid="15" grpId="0" animBg="1"/>
      <p:bldP spid="20" grpId="0" animBg="1"/>
      <p:bldP spid="20" grpId="1" animBg="1"/>
      <p:bldP spid="21" grpId="0" animBg="1"/>
      <p:bldP spid="21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bosing ring" descr="ring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4" descr="boxing glov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rot="8642328">
            <a:off x="1068388" y="331152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25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rot="-6466733">
            <a:off x="2018507" y="1910556"/>
            <a:ext cx="1987550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26" descr="boxing glov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rot="524144">
            <a:off x="3922713" y="3219450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strings" descr="cuerda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385763" y="-3571875"/>
            <a:ext cx="9901237" cy="1221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-71454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Short Sports Phrases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14314" y="928670"/>
            <a:ext cx="4286248" cy="4429156"/>
          </a:xfrm>
          <a:prstGeom prst="rect">
            <a:avLst/>
          </a:prstGeom>
        </p:spPr>
        <p:txBody>
          <a:bodyPr/>
          <a:lstStyle/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Let’s go!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Come on!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Cheat!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Boo!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That’s not fair!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Good luck!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Take </a:t>
            </a: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that!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Well done!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Again!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429124" y="928670"/>
            <a:ext cx="4500594" cy="4429156"/>
          </a:xfrm>
          <a:prstGeom prst="rect">
            <a:avLst/>
          </a:prstGeom>
        </p:spPr>
        <p:txBody>
          <a:bodyPr/>
          <a:lstStyle/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latin typeface="+mn-lt"/>
              </a:rPr>
              <a:t>¡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Adelante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latin typeface="+mn-lt"/>
              </a:rPr>
              <a:t>¡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Vamos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latin typeface="+mn-lt"/>
              </a:rPr>
              <a:t>¡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Trampa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latin typeface="+mn-lt"/>
              </a:rPr>
              <a:t>¡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Buu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latin typeface="+mn-lt"/>
              </a:rPr>
              <a:t>¡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Eso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no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es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justo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latin typeface="+mn-lt"/>
              </a:rPr>
              <a:t>¡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Buena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suerte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latin typeface="+mn-lt"/>
              </a:rPr>
              <a:t>¡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Toma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eso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latin typeface="+mn-lt"/>
              </a:rPr>
              <a:t>¡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Bien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hecho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!</a:t>
            </a:r>
          </a:p>
          <a:p>
            <a:pPr algn="ctr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latin typeface="+mn-lt"/>
              </a:rPr>
              <a:t>¡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Otra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vez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!</a:t>
            </a:r>
          </a:p>
        </p:txBody>
      </p:sp>
      <p:pic>
        <p:nvPicPr>
          <p:cNvPr id="12" name="Angry Olympics13 slice26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26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7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osing ring" descr="ring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25" name="Picture 24" descr="boxing glov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8642328">
            <a:off x="1068687" y="3311069"/>
            <a:ext cx="1071570" cy="949200"/>
          </a:xfrm>
          <a:prstGeom prst="rect">
            <a:avLst/>
          </a:prstGeom>
        </p:spPr>
      </p:pic>
      <p:pic>
        <p:nvPicPr>
          <p:cNvPr id="26" name="Picture 25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5133267">
            <a:off x="2018278" y="1910758"/>
            <a:ext cx="1987955" cy="2452672"/>
          </a:xfrm>
          <a:prstGeom prst="rect">
            <a:avLst/>
          </a:prstGeom>
        </p:spPr>
      </p:pic>
      <p:pic>
        <p:nvPicPr>
          <p:cNvPr id="27" name="Picture 26" descr="boxing glov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524144">
            <a:off x="3923486" y="3219116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trings" descr="cuerdas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385733" y="-3571924"/>
            <a:ext cx="9901306" cy="12215897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-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Descriptions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14282" y="1000108"/>
            <a:ext cx="8786842" cy="4929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He weighs 230kg</a:t>
            </a:r>
          </a:p>
          <a:p>
            <a:pPr lvl="0"/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  <a:p>
            <a:pPr lvl="0"/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He is 1 metre 70 tall</a:t>
            </a:r>
          </a:p>
          <a:p>
            <a:pPr lvl="0"/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  <a:p>
            <a:pPr lvl="0"/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He is 45 years old</a:t>
            </a:r>
          </a:p>
          <a:p>
            <a:pPr lvl="0"/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  <a:p>
            <a:pPr lvl="0"/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His nickname is ‘The Silver Potato’ 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42910" y="1643050"/>
            <a:ext cx="8786842" cy="4929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Pesa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230 kilos</a:t>
            </a:r>
          </a:p>
          <a:p>
            <a:pPr lvl="0"/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</a:t>
            </a:r>
          </a:p>
          <a:p>
            <a:pPr lvl="0"/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Mide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1 metro 70 de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altura</a:t>
            </a:r>
            <a:endParaRPr lang="en-GB" sz="4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  <a:p>
            <a:pPr lvl="0"/>
            <a:endParaRPr lang="en-GB" sz="4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  <a:p>
            <a:pPr lvl="0"/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Tiene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45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años</a:t>
            </a:r>
            <a:endParaRPr lang="en-GB" sz="4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  <a:p>
            <a:pPr lvl="0"/>
            <a:endParaRPr lang="en-GB" sz="44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  <a:p>
            <a:pPr lvl="0"/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Su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apodo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es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‘La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Patata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Plateada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</a:rPr>
              <a:t>’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Angry Olympics13 slice27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27.wav"/>
          </p:nvPr>
        </p:nvPicPr>
        <p:blipFill>
          <a:blip r:embed="rId9" cstate="print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bosing ring" descr="ring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13" descr="boxing glov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rot="2678487" flipH="1">
            <a:off x="4171950" y="1397000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14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5357813" y="1357313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17" descr="boxing glov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 rot="-2678487">
            <a:off x="6886575" y="1325563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strings" descr="cuerdas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angry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1706563" y="-3571875"/>
            <a:ext cx="7259637" cy="1221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-24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Descriptions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14282" y="1000108"/>
            <a:ext cx="8786842" cy="4929222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latin typeface="+mn-lt"/>
              </a:rPr>
              <a:t>He weighs 100kg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latin typeface="+mn-lt"/>
              </a:rPr>
              <a:t>He is 2 metres tall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latin typeface="+mn-lt"/>
              </a:rPr>
              <a:t>He is 63 years old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4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latin typeface="+mn-lt"/>
              </a:rPr>
              <a:t>His nickname is ‘The Potato Masher’ </a:t>
            </a: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42942" y="1643050"/>
            <a:ext cx="8786842" cy="4929222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 err="1">
                <a:solidFill>
                  <a:srgbClr val="FF0000"/>
                </a:solidFill>
                <a:latin typeface="+mn-lt"/>
              </a:rPr>
              <a:t>Pesa</a:t>
            </a:r>
            <a:r>
              <a:rPr lang="en-GB" sz="4400" b="1" dirty="0">
                <a:solidFill>
                  <a:srgbClr val="FF0000"/>
                </a:solidFill>
                <a:latin typeface="+mn-lt"/>
              </a:rPr>
              <a:t> 100 kilos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400" b="1" dirty="0">
              <a:solidFill>
                <a:srgbClr val="FF0000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 err="1">
                <a:solidFill>
                  <a:srgbClr val="FF0000"/>
                </a:solidFill>
                <a:latin typeface="+mn-lt"/>
              </a:rPr>
              <a:t>Mide</a:t>
            </a:r>
            <a:r>
              <a:rPr lang="en-GB" sz="4400" b="1" dirty="0">
                <a:solidFill>
                  <a:srgbClr val="FF0000"/>
                </a:solidFill>
                <a:latin typeface="+mn-lt"/>
              </a:rPr>
              <a:t> 2 metros de alto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400" b="1" dirty="0">
              <a:solidFill>
                <a:srgbClr val="FF0000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 err="1">
                <a:solidFill>
                  <a:srgbClr val="FF0000"/>
                </a:solidFill>
                <a:latin typeface="+mn-lt"/>
              </a:rPr>
              <a:t>Tiene</a:t>
            </a:r>
            <a:r>
              <a:rPr lang="en-GB" sz="4400" b="1" dirty="0">
                <a:solidFill>
                  <a:srgbClr val="FF0000"/>
                </a:solidFill>
                <a:latin typeface="+mn-lt"/>
              </a:rPr>
              <a:t> 63 </a:t>
            </a:r>
            <a:r>
              <a:rPr lang="en-GB" sz="4400" b="1" dirty="0" err="1">
                <a:solidFill>
                  <a:srgbClr val="FF0000"/>
                </a:solidFill>
                <a:latin typeface="+mn-lt"/>
              </a:rPr>
              <a:t>años</a:t>
            </a:r>
            <a:endParaRPr lang="en-GB" sz="4400" b="1" dirty="0">
              <a:solidFill>
                <a:srgbClr val="FF0000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400" b="1" dirty="0">
              <a:solidFill>
                <a:srgbClr val="FF0000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rgbClr val="FF0000"/>
                </a:solidFill>
                <a:latin typeface="+mn-lt"/>
              </a:rPr>
              <a:t>Su </a:t>
            </a:r>
            <a:r>
              <a:rPr lang="en-GB" sz="4400" b="1" dirty="0" err="1">
                <a:solidFill>
                  <a:srgbClr val="FF0000"/>
                </a:solidFill>
                <a:latin typeface="+mn-lt"/>
              </a:rPr>
              <a:t>apodo</a:t>
            </a:r>
            <a:r>
              <a:rPr lang="en-GB" sz="4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latin typeface="+mn-lt"/>
              </a:rPr>
              <a:t>es</a:t>
            </a:r>
            <a:r>
              <a:rPr lang="en-GB" sz="4400" b="1" dirty="0">
                <a:solidFill>
                  <a:srgbClr val="FF0000"/>
                </a:solidFill>
                <a:latin typeface="+mn-lt"/>
              </a:rPr>
              <a:t> ‘El </a:t>
            </a:r>
            <a:r>
              <a:rPr lang="en-GB" sz="4400" b="1" dirty="0" err="1">
                <a:solidFill>
                  <a:srgbClr val="FF0000"/>
                </a:solidFill>
                <a:latin typeface="+mn-lt"/>
              </a:rPr>
              <a:t>Pasapurés</a:t>
            </a:r>
            <a:r>
              <a:rPr lang="en-GB" sz="4400" b="1" dirty="0">
                <a:solidFill>
                  <a:srgbClr val="FF0000"/>
                </a:solidFill>
                <a:latin typeface="+mn-lt"/>
              </a:rPr>
              <a:t>’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</a:endParaRPr>
          </a:p>
        </p:txBody>
      </p:sp>
      <p:pic>
        <p:nvPicPr>
          <p:cNvPr id="11" name="Angry Olympics13 slice28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28.wav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2445" y="2071679"/>
            <a:ext cx="8727273" cy="4071965"/>
          </a:xfrm>
          <a:prstGeom prst="rect">
            <a:avLst/>
          </a:prstGeom>
        </p:spPr>
      </p:pic>
      <p:pic>
        <p:nvPicPr>
          <p:cNvPr id="28" name="Picture 27" descr="boxing glov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678487" flipH="1">
            <a:off x="4172397" y="1397363"/>
            <a:ext cx="1457364" cy="1290937"/>
          </a:xfrm>
          <a:prstGeom prst="rect">
            <a:avLst/>
          </a:prstGeom>
        </p:spPr>
      </p:pic>
      <p:pic>
        <p:nvPicPr>
          <p:cNvPr id="29" name="Picture 28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357818" y="1357298"/>
            <a:ext cx="1709534" cy="2876261"/>
          </a:xfrm>
          <a:prstGeom prst="rect">
            <a:avLst/>
          </a:prstGeom>
        </p:spPr>
      </p:pic>
      <p:pic>
        <p:nvPicPr>
          <p:cNvPr id="30" name="Picture 29" descr="boxing glov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8921513">
            <a:off x="6887040" y="1325924"/>
            <a:ext cx="1457364" cy="1290937"/>
          </a:xfrm>
          <a:prstGeom prst="rect">
            <a:avLst/>
          </a:prstGeom>
        </p:spPr>
      </p:pic>
      <p:pic>
        <p:nvPicPr>
          <p:cNvPr id="31" name="Picture 3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8642328">
            <a:off x="1068687" y="3311069"/>
            <a:ext cx="1071570" cy="949200"/>
          </a:xfrm>
          <a:prstGeom prst="rect">
            <a:avLst/>
          </a:prstGeom>
        </p:spPr>
      </p:pic>
      <p:pic>
        <p:nvPicPr>
          <p:cNvPr id="32" name="Picture 3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5133267">
            <a:off x="2018278" y="1910758"/>
            <a:ext cx="1987955" cy="2452672"/>
          </a:xfrm>
          <a:prstGeom prst="rect">
            <a:avLst/>
          </a:prstGeom>
        </p:spPr>
      </p:pic>
      <p:pic>
        <p:nvPicPr>
          <p:cNvPr id="33" name="Picture 3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524144">
            <a:off x="3923486" y="3219116"/>
            <a:ext cx="1071570" cy="9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trings" descr="cuerda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25848" y="2571744"/>
            <a:ext cx="8360994" cy="2337482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285852" y="-1353632"/>
            <a:ext cx="914397" cy="809975"/>
          </a:xfrm>
          <a:prstGeom prst="rect">
            <a:avLst/>
          </a:prstGeom>
        </p:spPr>
      </p:pic>
      <p:pic>
        <p:nvPicPr>
          <p:cNvPr id="35" name="Picture 34" descr="angrypotatohead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21209363">
            <a:off x="6148018" y="-1048103"/>
            <a:ext cx="875620" cy="775626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8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7072330" y="-115697"/>
            <a:ext cx="1562273" cy="1383865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39112" y="-1500222"/>
            <a:ext cx="1408651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4643438" y="-1787018"/>
            <a:ext cx="889579" cy="787991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71852" y="2000240"/>
            <a:ext cx="212426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567358">
            <a:off x="-2419350" y="5941816"/>
            <a:ext cx="2419350" cy="2984912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78732"/>
            <a:ext cx="1500198" cy="1201123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8422" y="7607221"/>
            <a:ext cx="1365577" cy="1101879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4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5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572264" y="7793746"/>
            <a:ext cx="961017" cy="851271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7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637273">
            <a:off x="-2015016" y="3352753"/>
            <a:ext cx="1643063" cy="1315507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42844" y="-1313756"/>
            <a:ext cx="914397" cy="809975"/>
          </a:xfrm>
          <a:prstGeom prst="rect">
            <a:avLst/>
          </a:prstGeom>
        </p:spPr>
      </p:pic>
      <p:pic>
        <p:nvPicPr>
          <p:cNvPr id="36" name="Picture 35" descr="angrypotatohead.bmp"/>
          <p:cNvPicPr>
            <a:picLocks noChangeAspect="1"/>
          </p:cNvPicPr>
          <p:nvPr/>
        </p:nvPicPr>
        <p:blipFill>
          <a:blip r:embed="rId3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 rot="20759324">
            <a:off x="5562121" y="-899983"/>
            <a:ext cx="812472" cy="71969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52" dur="48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54" dur="96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61" dur="48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63" dur="96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70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72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90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92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10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10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107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1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18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4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8" descr="corridor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25" y="2857500"/>
            <a:ext cx="2690813" cy="33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857496"/>
            <a:ext cx="2690819" cy="331984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rectangulo"/>
          <p:cNvSpPr/>
          <p:nvPr/>
        </p:nvSpPr>
        <p:spPr>
          <a:xfrm>
            <a:off x="0" y="5786438"/>
            <a:ext cx="9144000" cy="107156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In the red corner is Mr Angry Potato Head. </a:t>
            </a:r>
          </a:p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He weighs 230kg, and is 1 metre 70 tall.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143500" y="71438"/>
            <a:ext cx="3714750" cy="2357437"/>
          </a:xfrm>
          <a:prstGeom prst="wedgeRoundRectCallout">
            <a:avLst>
              <a:gd name="adj1" fmla="val -62276"/>
              <a:gd name="adj2" fmla="val 3113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Pesa</a:t>
            </a:r>
            <a:r>
              <a:rPr lang="en-GB" sz="4000" b="1" dirty="0">
                <a:solidFill>
                  <a:schemeClr val="tx1"/>
                </a:solidFill>
              </a:rPr>
              <a:t> 230 kilos, y </a:t>
            </a:r>
            <a:r>
              <a:rPr lang="en-GB" sz="4000" b="1" dirty="0" err="1">
                <a:solidFill>
                  <a:schemeClr val="tx1"/>
                </a:solidFill>
              </a:rPr>
              <a:t>mide</a:t>
            </a:r>
            <a:r>
              <a:rPr lang="en-GB" sz="4000" b="1" dirty="0">
                <a:solidFill>
                  <a:schemeClr val="tx1"/>
                </a:solidFill>
              </a:rPr>
              <a:t> 1 metro 70 de </a:t>
            </a:r>
            <a:r>
              <a:rPr lang="en-GB" sz="4000" b="1" dirty="0" err="1">
                <a:solidFill>
                  <a:schemeClr val="tx1"/>
                </a:solidFill>
              </a:rPr>
              <a:t>altura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ed Rectangular Callout 6"/>
          <p:cNvSpPr>
            <a:spLocks noChangeArrowheads="1"/>
          </p:cNvSpPr>
          <p:nvPr/>
        </p:nvSpPr>
        <p:spPr bwMode="auto">
          <a:xfrm>
            <a:off x="179388" y="142875"/>
            <a:ext cx="3816350" cy="2500313"/>
          </a:xfrm>
          <a:prstGeom prst="wedgeRoundRectCallout">
            <a:avLst>
              <a:gd name="adj1" fmla="val 59236"/>
              <a:gd name="adj2" fmla="val 27079"/>
              <a:gd name="adj3" fmla="val 16667"/>
            </a:avLst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>
                <a:latin typeface="Calibri" pitchFamily="34" charset="0"/>
              </a:rPr>
              <a:t>En la esquina roja, Mr. Angry Potato Head. </a:t>
            </a:r>
          </a:p>
        </p:txBody>
      </p:sp>
      <p:pic>
        <p:nvPicPr>
          <p:cNvPr id="8" name="Angry Olympics13 slice03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03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10638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Scale>
                                      <p:cBhvr>
                                        <p:cTn id="12" dur="5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4" presetClass="path" presetSubtype="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Motion origin="layout" path="M -3.61111E-6 -4.81481E-6 L 0.00139 -0.2636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3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Scale>
                                      <p:cBhvr>
                                        <p:cTn id="16" dur="5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4" presetClass="path" presetSubtype="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Motion origin="layout" path="M -3.61111E-6 -4.81481E-6 L 0.00139 -0.26365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3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7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6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68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strings" descr="cuerda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7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83488" y="2633663"/>
            <a:ext cx="1931987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5" y="2632075"/>
            <a:ext cx="1930400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125" y="3000375"/>
            <a:ext cx="2405063" cy="296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ulo"/>
          <p:cNvSpPr/>
          <p:nvPr/>
        </p:nvSpPr>
        <p:spPr>
          <a:xfrm>
            <a:off x="0" y="5786438"/>
            <a:ext cx="9144000" cy="107156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He is 45 years old and his nickname is </a:t>
            </a:r>
          </a:p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‘The Silver Potato’.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1785938" y="428625"/>
            <a:ext cx="6858000" cy="1357313"/>
          </a:xfrm>
          <a:prstGeom prst="wedgeRoundRectCallout">
            <a:avLst>
              <a:gd name="adj1" fmla="val 41094"/>
              <a:gd name="adj2" fmla="val 12634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Tiene</a:t>
            </a:r>
            <a:r>
              <a:rPr lang="en-GB" sz="4000" b="1" dirty="0">
                <a:solidFill>
                  <a:schemeClr val="tx1"/>
                </a:solidFill>
              </a:rPr>
              <a:t> 45 </a:t>
            </a:r>
            <a:r>
              <a:rPr lang="en-GB" sz="4000" b="1" dirty="0" err="1">
                <a:solidFill>
                  <a:schemeClr val="tx1"/>
                </a:solidFill>
              </a:rPr>
              <a:t>años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su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apodo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‘La </a:t>
            </a:r>
            <a:r>
              <a:rPr lang="en-GB" sz="4000" b="1" dirty="0" err="1">
                <a:solidFill>
                  <a:schemeClr val="tx1"/>
                </a:solidFill>
              </a:rPr>
              <a:t>Patata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Plateada</a:t>
            </a:r>
            <a:r>
              <a:rPr lang="en-GB" sz="4000" b="1" dirty="0">
                <a:solidFill>
                  <a:schemeClr val="tx1"/>
                </a:solidFill>
              </a:rPr>
              <a:t>’.</a:t>
            </a:r>
          </a:p>
        </p:txBody>
      </p:sp>
      <p:pic>
        <p:nvPicPr>
          <p:cNvPr id="12" name="Angry Olympics13 slice04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04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Motion origin="layout" path="M -2.22222E-6 -3.7037E-6 L 0.31146 0.00371 " pathEditMode="relative" rAng="0" ptsTypes="AA">
                                      <p:cBhvr>
                                        <p:cTn id="1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8" descr="corridor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potatohead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59188" y="2857500"/>
            <a:ext cx="1944687" cy="33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4935" y="2857496"/>
            <a:ext cx="1973180" cy="331984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rectangulo"/>
          <p:cNvSpPr/>
          <p:nvPr/>
        </p:nvSpPr>
        <p:spPr>
          <a:xfrm>
            <a:off x="0" y="5786438"/>
            <a:ext cx="9144000" cy="107156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400" b="1" dirty="0">
                <a:solidFill>
                  <a:schemeClr val="tx1"/>
                </a:solidFill>
              </a:rPr>
              <a:t>In the blue corner is </a:t>
            </a:r>
            <a:r>
              <a:rPr lang="en-GB" sz="3400" b="1" dirty="0" smtClean="0">
                <a:solidFill>
                  <a:schemeClr val="tx1"/>
                </a:solidFill>
              </a:rPr>
              <a:t>Mr. </a:t>
            </a:r>
            <a:r>
              <a:rPr lang="en-GB" sz="3400" b="1" dirty="0">
                <a:solidFill>
                  <a:schemeClr val="tx1"/>
                </a:solidFill>
              </a:rPr>
              <a:t>Confused and Angry Wolfman. He weighs 100kg, and is 2 metres tall.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143500" y="214313"/>
            <a:ext cx="3643313" cy="2286000"/>
          </a:xfrm>
          <a:prstGeom prst="wedgeRoundRectCallout">
            <a:avLst>
              <a:gd name="adj1" fmla="val -62276"/>
              <a:gd name="adj2" fmla="val 3113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Pesa</a:t>
            </a:r>
            <a:r>
              <a:rPr lang="en-GB" sz="4000" b="1" dirty="0">
                <a:solidFill>
                  <a:schemeClr val="tx1"/>
                </a:solidFill>
              </a:rPr>
              <a:t> 100 kilos, y </a:t>
            </a:r>
            <a:r>
              <a:rPr lang="en-GB" sz="4000" b="1" dirty="0" err="1">
                <a:solidFill>
                  <a:schemeClr val="tx1"/>
                </a:solidFill>
              </a:rPr>
              <a:t>mide</a:t>
            </a:r>
            <a:r>
              <a:rPr lang="en-GB" sz="4000" b="1" dirty="0">
                <a:solidFill>
                  <a:schemeClr val="tx1"/>
                </a:solidFill>
              </a:rPr>
              <a:t> 2 metros de alto.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71438" y="71438"/>
            <a:ext cx="3929062" cy="2500312"/>
          </a:xfrm>
          <a:prstGeom prst="wedgeRoundRectCallout">
            <a:avLst>
              <a:gd name="adj1" fmla="val 61744"/>
              <a:gd name="adj2" fmla="val 2706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En la </a:t>
            </a:r>
            <a:r>
              <a:rPr lang="en-GB" sz="4000" b="1" dirty="0" err="1">
                <a:solidFill>
                  <a:schemeClr val="tx1"/>
                </a:solidFill>
              </a:rPr>
              <a:t>esquina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azul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smtClean="0">
                <a:solidFill>
                  <a:schemeClr val="tx1"/>
                </a:solidFill>
              </a:rPr>
              <a:t>Mr. </a:t>
            </a:r>
            <a:r>
              <a:rPr lang="en-GB" sz="4000" b="1" dirty="0">
                <a:solidFill>
                  <a:schemeClr val="tx1"/>
                </a:solidFill>
              </a:rPr>
              <a:t>Confused and Angry Wolfman.</a:t>
            </a:r>
          </a:p>
        </p:txBody>
      </p:sp>
      <p:pic>
        <p:nvPicPr>
          <p:cNvPr id="8" name="Angry Olympics13 slice05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05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Scale>
                                      <p:cBhvr>
                                        <p:cTn id="12" dur="5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4" presetClass="path" presetSubtype="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Motion origin="layout" path="M -3.61111E-6 -4.81481E-6 L 0.00139 -0.2636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3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Scale>
                                      <p:cBhvr>
                                        <p:cTn id="16" dur="5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4" presetClass="path" presetSubtype="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Motion origin="layout" path="M -3.61111E-6 -4.81481E-6 L 0.00139 -0.26365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3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6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68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strings" descr="cuerdas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9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750" y="3000375"/>
            <a:ext cx="2405063" cy="296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3" y="2432050"/>
            <a:ext cx="2090737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7" descr="mic face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0788" y="2633663"/>
            <a:ext cx="1930400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mic 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0788" y="2643188"/>
            <a:ext cx="1930400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ulo"/>
          <p:cNvSpPr/>
          <p:nvPr/>
        </p:nvSpPr>
        <p:spPr>
          <a:xfrm>
            <a:off x="0" y="5786438"/>
            <a:ext cx="9144000" cy="107156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He is 63 years old and his nickname is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‘The Potato Masher’.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714500" y="500063"/>
            <a:ext cx="6786563" cy="1357312"/>
          </a:xfrm>
          <a:prstGeom prst="wedgeRoundRectCallout">
            <a:avLst>
              <a:gd name="adj1" fmla="val 41094"/>
              <a:gd name="adj2" fmla="val 12634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Tiene</a:t>
            </a:r>
            <a:r>
              <a:rPr lang="en-GB" sz="4000" b="1" dirty="0">
                <a:solidFill>
                  <a:schemeClr val="tx1"/>
                </a:solidFill>
              </a:rPr>
              <a:t> 63 </a:t>
            </a:r>
            <a:r>
              <a:rPr lang="en-GB" sz="4000" b="1" dirty="0" err="1">
                <a:solidFill>
                  <a:schemeClr val="tx1"/>
                </a:solidFill>
              </a:rPr>
              <a:t>años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su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apodo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‘El </a:t>
            </a:r>
            <a:r>
              <a:rPr lang="en-GB" sz="4000" b="1" dirty="0" err="1">
                <a:solidFill>
                  <a:schemeClr val="tx1"/>
                </a:solidFill>
              </a:rPr>
              <a:t>Pasapurés</a:t>
            </a:r>
            <a:r>
              <a:rPr lang="en-GB" sz="4000" b="1" dirty="0">
                <a:solidFill>
                  <a:schemeClr val="tx1"/>
                </a:solidFill>
              </a:rPr>
              <a:t>’.</a:t>
            </a:r>
          </a:p>
        </p:txBody>
      </p:sp>
      <p:pic>
        <p:nvPicPr>
          <p:cNvPr id="14" name="Angry Olympics13 slice06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06.wav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572528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4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0483" name="bosing ring" descr="r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10" descr="boxing glov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72250">
            <a:off x="3925888" y="2562225"/>
            <a:ext cx="92233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1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1500188"/>
            <a:ext cx="1643062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angrycarrotfaceback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592263"/>
            <a:ext cx="1377950" cy="110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2" descr="boxing glove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439230">
            <a:off x="2503487" y="2814638"/>
            <a:ext cx="10334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angrycarrotfaceback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65488" y="714375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angrycarrotfaceback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08363" y="357188"/>
            <a:ext cx="106045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angrycarrotfaceback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5925" y="9080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angrycarrotfaceback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5925" y="785813"/>
            <a:ext cx="1377950" cy="110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ngrycarrotfaceback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1649413"/>
            <a:ext cx="1168400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carrotface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13" descr="boxing glove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792977" flipH="1">
            <a:off x="6815931" y="3396457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5" name="Picture 14" descr="confusedwolfman2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13" y="2000250"/>
            <a:ext cx="1709737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6" name="Picture 15" descr="boxing glove1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356280" flipH="1">
            <a:off x="4936331" y="3537744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toasterbrow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71450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9" name="Picture 8" descr="angrycloud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357438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0" name="strings" descr="cuerdas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angrycarrotface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lightningbulbback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angrycarrotfaceback.bmp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14688"/>
            <a:ext cx="1377950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round 1 boxing.wav">
            <a:hlinkClick r:id="" action="ppaction://media"/>
          </p:cNvPr>
          <p:cNvPicPr>
            <a:picLocks noRot="1" noChangeAspect="1"/>
          </p:cNvPicPr>
          <p:nvPr>
            <a:wavAudioFile r:embed="rId1" name="round 1 boxing.wav"/>
          </p:nvPr>
        </p:nvPicPr>
        <p:blipFill>
          <a:blip r:embed="rId2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07 L 0.23507 -0.147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6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94444E-6 4.07407E-6 L 0.40955 0.04213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2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6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1545 0.01111 L -0.13195 0.1696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" y="7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6" presetClass="pat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05556E-6 -2.96296E-6 L -0.50157 -0.0423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-2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48148E-6 L 0.24966 -0.1481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-7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6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94444E-6 4.07407E-6 L 0.40955 0.04213 " pathEditMode="relative" rAng="0" ptsTypes="AA">
                                      <p:cBhvr>
                                        <p:cTn id="3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" y="2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6" presetClass="pat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1545 2.59259E-6 L -0.14775 0.1678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" y="8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6" presetClass="pat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05556E-6 -2.96296E-6 L -0.50157 -0.04236 " pathEditMode="relative" rAng="0" ptsTypes="AA">
                                      <p:cBhvr>
                                        <p:cTn id="44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" y="-2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7 -0.04236 C -0.52171 -0.14537 -0.54185 -0.24838 -0.56824 -0.29236 C -0.59463 -0.33634 -0.64671 -0.38495 -0.6599 -0.30625 C -0.6731 -0.22754 -0.66025 -0.02384 -0.6474 0.17987 " pathEditMode="relative" ptsTypes="aaaA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7 -0.04236 C -0.52171 -0.14537 -0.54185 -0.24838 -0.56824 -0.29236 C -0.59463 -0.33634 -0.64671 -0.38495 -0.6599 -0.30625 C -0.6731 -0.22754 -0.66025 -0.02384 -0.6474 0.17987 " pathEditMode="relative" ptsTypes="aaaA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50156 -0.04236 C -0.52726 -0.1243 -0.55295 -0.20625 -0.6099 -0.24791 C -0.66684 -0.28958 -0.75486 -0.29097 -0.84323 -0.29236 " pathEditMode="relative" ptsTypes="aaA">
                                      <p:cBhvr>
                                        <p:cTn id="52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997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9" name="Picture 28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071563" y="2928938"/>
            <a:ext cx="1377951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6183313" y="2635250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72250">
            <a:off x="3925888" y="2562225"/>
            <a:ext cx="922337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boxing glove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 descr="boxing glov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3792977" flipH="1">
            <a:off x="6815931" y="3396457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confusedwolfman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13" y="2000250"/>
            <a:ext cx="1709737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boxing glove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356280" flipH="1">
            <a:off x="4936331" y="3537744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angrypotatohead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1500188"/>
            <a:ext cx="1643062" cy="202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5" descr="boxing glove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439230">
            <a:off x="2503487" y="2814638"/>
            <a:ext cx="10334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0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boxing glove1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5081588" y="2774950"/>
            <a:ext cx="145732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2" name="strings" descr="cuerdas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carrotfacebac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14688"/>
            <a:ext cx="1377950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00063"/>
            <a:ext cx="2357438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5" name="Picture 9" descr="angrylightningbulbback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OK. Let’s Go!</a:t>
            </a:r>
          </a:p>
        </p:txBody>
      </p:sp>
      <p:sp>
        <p:nvSpPr>
          <p:cNvPr id="28" name="Rounded Rectangular Callout 27"/>
          <p:cNvSpPr/>
          <p:nvPr/>
        </p:nvSpPr>
        <p:spPr>
          <a:xfrm>
            <a:off x="3071813" y="500063"/>
            <a:ext cx="4643437" cy="1285875"/>
          </a:xfrm>
          <a:prstGeom prst="wedgeRoundRectCallout">
            <a:avLst>
              <a:gd name="adj1" fmla="val -63302"/>
              <a:gd name="adj2" fmla="val 154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b="1" dirty="0">
                <a:solidFill>
                  <a:schemeClr val="tx1"/>
                </a:solidFill>
              </a:rPr>
              <a:t>OK. ¡</a:t>
            </a:r>
            <a:r>
              <a:rPr lang="en-GB" sz="4800" b="1" dirty="0" err="1">
                <a:solidFill>
                  <a:schemeClr val="tx1"/>
                </a:solidFill>
              </a:rPr>
              <a:t>Adelante</a:t>
            </a:r>
            <a:r>
              <a:rPr lang="en-GB" sz="48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38" name="MS900074799[1].wav">
            <a:hlinkClick r:id="" action="ppaction://media"/>
          </p:cNvPr>
          <p:cNvPicPr>
            <a:picLocks noRot="1" noChangeAspect="1"/>
          </p:cNvPicPr>
          <p:nvPr>
            <a:wavAudioFile r:embed="rId1" name="MS900074799[1].wav"/>
          </p:nvPr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572500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9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38" descr="mic face3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299784" flipV="1">
            <a:off x="-509588" y="-1808163"/>
            <a:ext cx="1931988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39" descr="mic face.bmp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299784" flipV="1">
            <a:off x="-520700" y="-1809750"/>
            <a:ext cx="1930400" cy="422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Angry Olympics13 slice08.wav">
            <a:hlinkClick r:id="" action="ppaction://media"/>
          </p:cNvPr>
          <p:cNvPicPr>
            <a:picLocks noRot="1" noChangeAspect="1"/>
          </p:cNvPicPr>
          <p:nvPr>
            <a:wavAudioFile r:embed="rId2" name="Angry Olympics13 slice08.wav"/>
          </p:nvPr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82000" y="82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0.06302 -0.0419 " pathEditMode="relative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11111E-6 L 0.06232 -0.020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1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3125 L 0.05382 -0.0527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4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44444E-6 L 0.06336 0.0895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4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12657 -0.01805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" y="-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6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476 1.11022E-16 L 0.19826 -0.13519 " pathEditMode="relative" rAng="0" ptsTypes="AA">
                                      <p:cBhvr>
                                        <p:cTn id="3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-6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53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0.00798 0.02107 L 0.11666 0.00139 " pathEditMode="relative" rAng="0" ptsTypes="AA">
                                      <p:cBhvr>
                                        <p:cTn id="49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" y="-1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6 -7.40741E-7 L -0.20069 -0.06227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31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ntr" presetSubtype="9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9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2835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35" presetClass="emp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35" presetClass="emph" presetSubtype="0" repeatCount="4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225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217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" presetClass="exit" presetSubtype="9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9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showWhenStopped="0">
                <p:cTn id="8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audience" descr="E:\angry family buena\The Angry Family JOB\Boxing\boxing ring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1113"/>
            <a:ext cx="9144000" cy="688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2531" name="Picture 18" descr="angrycarrotfaceback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angrycarrotfaceback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5175" y="2000250"/>
            <a:ext cx="1377950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bosing ring" descr="r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200" y="2071688"/>
            <a:ext cx="8726488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boxing glove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310590">
            <a:off x="3322638" y="2301875"/>
            <a:ext cx="1071562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potatohead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571625"/>
            <a:ext cx="19875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boxing glove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757806">
            <a:off x="2320925" y="2741613"/>
            <a:ext cx="1071563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boxing glov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49599" flipH="1">
            <a:off x="4325938" y="22177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0513" y="1377950"/>
            <a:ext cx="170973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boxing glove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66372" flipH="1">
            <a:off x="6153150" y="2560638"/>
            <a:ext cx="1457325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strings" descr="cuerdas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66CC"/>
              </a:clrFrom>
              <a:clrTo>
                <a:srgbClr val="FF66C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5450" y="2571750"/>
            <a:ext cx="8361363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Picture 6" descr="angrytoasterbrowback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643438"/>
            <a:ext cx="225425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cloud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357188"/>
            <a:ext cx="2357437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3" name="Picture 9" descr="angrylightningbulbback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0938" y="3929063"/>
            <a:ext cx="2063750" cy="227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ulo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Come on!</a:t>
            </a:r>
          </a:p>
        </p:txBody>
      </p:sp>
      <p:pic>
        <p:nvPicPr>
          <p:cNvPr id="22545" name="fightbar" descr="E:\angry family buena\The Angry Family JOB\Boxing\ko.bmp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4375" y="71438"/>
            <a:ext cx="773588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ounded Rectangular Callout 16"/>
          <p:cNvSpPr/>
          <p:nvPr/>
        </p:nvSpPr>
        <p:spPr>
          <a:xfrm>
            <a:off x="500063" y="571500"/>
            <a:ext cx="3714750" cy="1071563"/>
          </a:xfrm>
          <a:prstGeom prst="wedgeRoundRectCallout">
            <a:avLst>
              <a:gd name="adj1" fmla="val -21821"/>
              <a:gd name="adj2" fmla="val 11258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>
                <a:solidFill>
                  <a:schemeClr val="tx1"/>
                </a:solidFill>
              </a:rPr>
              <a:t>¡</a:t>
            </a:r>
            <a:r>
              <a:rPr lang="en-GB" sz="6000" b="1" dirty="0" err="1">
                <a:solidFill>
                  <a:schemeClr val="tx1"/>
                </a:solidFill>
              </a:rPr>
              <a:t>Vamos</a:t>
            </a:r>
            <a:r>
              <a:rPr lang="en-GB" sz="6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3" name="Angry Olympics13 slice09.wav">
            <a:hlinkClick r:id="" action="ppaction://media"/>
          </p:cNvPr>
          <p:cNvPicPr>
            <a:picLocks noRot="1" noChangeAspect="1"/>
          </p:cNvPicPr>
          <p:nvPr>
            <a:wavAudioFile r:embed="rId1" name="Angry Olympics13 slice09.wav"/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94 -0.01389 0.01319 -0.01366 0.02291 -0.02223 C 0.02569 -0.0213 0.02934 -0.02246 0.03125 -0.01945 C 0.03402 -0.01505 0.03402 -0.00834 0.03541 -0.00278 C 0.03628 0.00092 0.03125 -0.00834 0.02916 -0.01111 C 0.02708 -0.01019 0.02448 -0.01042 0.02291 -0.00834 C 0.02066 -0.00533 0.01736 -0.00093 0.01875 0.00277 C 0.01979 0.00578 0.02291 -0.00093 0.025 -0.00278 C 0.02708 -0.00186 0.03281 -0.00209 0.03125 0 C 0.02812 0.00416 0.01875 0.00555 0.01875 0.00555 C 0.01805 0.00833 0.01666 0.01689 0.01666 0.01389 C 0.01666 0.01018 0.01666 0.00555 0.01875 0.00277 C 0.02083 0 0.0243 0.00092 0.02708 0 C 0.0434 0.01458 0.02291 -0.00093 0.02083 -0.00278 C 0.02014 0 0.01875 0.00856 0.01875 0.00555 C 0.01875 0.00092 0.01788 -0.00579 0.02083 -0.00834 C 0.02378 -0.01088 0.02777 -0.00648 0.03125 -0.00556 C 0.02916 -0.00463 0.02725 -0.00278 0.025 -0.00278 C 0.02274 -0.00278 0.02048 -0.00718 0.01875 -0.00556 C 0.01475 -0.00162 0.01041 0.01111 0.01041 0.01111 C 0.01041 0.01111 0.00347 -0.00926 0.01458 0.00555 C 0.01614 0.00764 0.0151 0.0118 0.01666 0.01389 C 0.01823 0.01597 0.02083 0.01574 0.02291 0.01666 C 0.02291 0.01666 0.01875 0.01296 0.01666 0.01111 C 0.01527 0.00833 0.01146 0.00578 0.0125 0.00277 C 0.01371 -0.0007 0.01823 -0.00139 0.02083 0 C 0.02291 0.00115 0.02222 0.00555 0.02291 0.00833 C 0.02361 0.00463 0.02274 -0.00047 0.025 -0.00278 C 0.0309 -0.0088 0.03298 0.00694 0.03333 0.00833 C 0.03402 0.00555 0.03611 0.00277 0.03541 0 C 0.03229 -0.01273 0.02708 -0.00764 0.02083 -0.00556 C 0.01996 -0.00186 0.01562 0.01597 0.01458 0.01666 C 0.01232 0.01805 0.0118 0.01111 0.01041 0.00833 C 0.00833 0.01018 0.00659 0.01458 0.00416 0.01389 C 0.00208 0.01319 0.00104 0.0081 0.00208 0.00555 C 0.00312 0.00301 0.00625 0.0037 0.00833 0.00277 C 0.00972 0.00555 0.01041 0.01319 0.0125 0.01111 C 0.01597 0.00764 0.01666 -0.00556 0.01666 -0.00556 C 0.02621 -0.00139 0.02291 0.00023 0.02708 0.01111 " pathEditMode="relative" ptsTypes="ffffffffffffffffffffffffffffffffffffffA">
                                      <p:cBhvr>
                                        <p:cTn id="1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07407E-6 C 0.00954 -0.01551 0.01822 -0.01527 0.03177 -0.02476 C 0.03593 -0.02384 0.04097 -0.025 0.04357 -0.02176 C 0.04739 -0.01689 0.04739 -0.00926 0.0493 -0.00324 C 0.05052 0.00093 0.04357 -0.00926 0.04062 -0.0125 C 0.03767 -0.01157 0.03402 -0.0118 0.03177 -0.00926 C 0.02882 -0.00601 0.02413 -0.00115 0.02621 0.00301 C 0.0276 0.00649 0.03177 -0.00115 0.03489 -0.00324 C 0.03767 -0.00208 0.04583 -0.00231 0.04357 -4.07407E-6 C 0.03906 0.0044 0.02621 0.00625 0.02621 0.00649 C 0.02517 0.00926 0.02309 0.01875 0.02309 0.01551 C 0.02309 0.01135 0.02309 0.00625 0.02621 0.00301 C 0.02899 -4.07407E-6 0.03385 0.00093 0.03767 -4.07407E-6 C 0.06076 0.01621 0.03177 -0.00115 0.02899 -0.00324 C 0.02795 -4.07407E-6 0.02621 0.00949 0.02621 0.00625 C 0.02621 0.00093 0.02482 -0.00648 0.02899 -0.00926 C 0.03298 -0.01226 0.03871 -0.0074 0.04357 -0.00625 C 0.04062 -0.00532 0.03784 -0.00324 0.03489 -0.00324 C 0.03159 -0.00324 0.02864 -0.0081 0.02621 -0.00625 C 0.02048 -0.00185 0.01441 0.01227 0.01441 0.0125 C 0.01441 0.01227 0.00451 -0.01064 0.02031 0.00625 C 0.02239 0.00857 0.021 0.0132 0.02309 0.01551 C 0.02534 0.01783 0.02899 0.0176 0.03177 0.01852 C 0.03177 0.01875 0.02621 0.01459 0.02309 0.01227 C 0.02118 0.00926 0.01579 0.00649 0.01736 0.00301 C 0.01909 -0.00069 0.02534 -0.00162 0.02899 -4.07407E-6 C 0.03177 0.00116 0.03107 0.00625 0.03177 0.00926 C 0.03281 0.00533 0.03159 -0.00046 0.03489 -0.00324 C 0.04305 -0.00972 0.046 0.00764 0.04652 0.00926 C 0.04739 0.00625 0.05034 0.00301 0.0493 -4.07407E-6 C 0.04496 -0.01435 0.03767 -0.00856 0.02899 -0.00625 C 0.02777 -0.00208 0.0217 0.01783 0.02031 0.01852 C 0.01701 0.02037 0.01632 0.01227 0.01441 0.00926 C 0.01145 0.01135 0.00902 0.01621 0.00555 0.01551 C 0.00277 0.01482 0.00138 0.00903 0.00277 0.00625 C 0.00416 0.00324 0.00868 0.00394 0.01145 0.00301 C 0.01336 0.00625 0.01441 0.01482 0.01736 0.01227 C 0.02222 0.00857 0.02309 -0.00625 0.02309 -0.00601 C 0.03645 -0.00162 0.03177 0.00024 0.03767 0.01227 " pathEditMode="relative" rAng="0" ptsTypes="ffffffffffffffffffffffffffffffffffffffA">
                                      <p:cBhvr>
                                        <p:cTn id="1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C 0.0099 -0.01528 0.0191 -0.01505 0.03299 -0.02431 C 0.03716 -0.02338 0.04237 -0.02454 0.04532 -0.02153 C 0.04931 -0.01644 0.04931 -0.00903 0.05122 -0.00324 C 0.0526 0.00092 0.04532 -0.00903 0.04219 -0.01227 C 0.03907 -0.01134 0.03525 -0.01158 0.03299 -0.00903 C 0.02987 -0.00579 0.02518 -0.00093 0.02691 0.00301 C 0.02865 0.00648 0.03299 -0.00093 0.03612 -0.00324 C 0.03907 -0.00185 0.04757 -0.00208 0.04532 1.11111E-6 C 0.04063 0.0044 0.02691 0.00625 0.02691 0.00648 C 0.02587 0.00926 0.02414 0.01852 0.02414 0.01528 C 0.02414 0.01111 0.02414 0.00625 0.02691 0.00301 C 0.03004 1.11111E-6 0.03507 0.00092 0.03907 1.11111E-6 C 0.06303 0.01597 0.03299 -0.00093 0.03004 -0.00324 C 0.029 1.11111E-6 0.02691 0.00949 0.02691 0.00625 C 0.02691 0.00092 0.0257 -0.00648 0.03004 -0.00903 C 0.03421 -0.01204 0.04011 -0.00718 0.04532 -0.00602 C 0.04219 -0.00509 0.03941 -0.00324 0.03612 -0.00324 C 0.03282 -0.00324 0.02952 -0.00787 0.02691 -0.00602 C 0.02119 -0.00162 0.01494 0.01204 0.01494 0.01273 C 0.01494 0.01204 0.00487 -0.01042 0.02101 0.00625 C 0.02327 0.00833 0.02171 0.01319 0.02414 0.01528 C 0.02639 0.01759 0.03004 0.01736 0.03299 0.01829 C 0.03299 0.01852 0.02691 0.01435 0.02414 0.01204 C 0.02205 0.00926 0.01632 0.00648 0.01806 0.00301 C 0.01962 -0.0007 0.02639 -0.00139 0.03004 1.11111E-6 C 0.03299 0.00116 0.03212 0.00625 0.03299 0.00926 C 0.03403 0.00532 0.03282 -0.00046 0.03612 -0.00324 C 0.04462 -0.00949 0.04775 0.00764 0.04827 0.00926 C 0.04931 0.00625 0.05209 0.00301 0.05122 1.11111E-6 C 0.04671 -0.01412 0.03907 -0.00833 0.03004 -0.00602 C 0.02882 -0.00185 0.0224 0.01759 0.02101 0.01829 C 0.01789 0.02014 0.01702 0.01204 0.01494 0.00926 C 0.01198 0.01111 0.00955 0.01597 0.00573 0.01528 C 0.00278 0.01458 0.00139 0.00903 0.00278 0.00625 C 0.00435 0.00324 0.00886 0.00393 0.01198 0.00301 C 0.01389 0.00625 0.01494 0.01458 0.01806 0.01204 C 0.0231 0.00833 0.02414 -0.00602 0.02414 -0.00579 C 0.03785 -0.00139 0.03299 0.00023 0.03907 0.01204 " pathEditMode="relative" rAng="0" ptsTypes="ffffffffffffffffffffffffffffffffffffffA">
                                      <p:cBhvr>
                                        <p:cTn id="1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" y="-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6.66667E-6 C -0.0026 -0.03103 -0.00277 -0.06042 -0.00625 0.00833 C -0.00694 0.00462 -0.00746 0.00092 -0.00833 -0.00278 C -0.00885 -0.00556 -0.01145 -0.00857 -0.01041 -0.01112 C -0.00937 -0.01366 -0.00625 -0.01297 -0.00416 -0.0139 C 0.00087 0.00601 -0.00416 -0.0132 -0.00416 -0.01667 C -0.00416 -0.01968 -0.00277 -0.02223 -0.00208 -0.02501 C 0.00035 -0.02038 0.01129 -0.00232 -4.16667E-6 0.00277 C -0.00416 0.00462 -0.00277 -0.00834 -0.00416 -0.0139 C -0.00503 -0.01714 -0.00694 -0.01945 -0.00833 -0.02223 C -0.00902 -0.01853 -0.01041 -0.01482 -0.01041 -0.01112 C -0.01041 -0.00811 -0.01024 -0.01806 -0.00833 -0.01945 C -0.00642 -0.02084 -0.00416 -0.0176 -0.00208 -0.01667 C -0.00468 -0.00302 -0.00625 -0.00834 -4.16667E-6 -6.66667E-6 Z " pathEditMode="relative" ptsTypes="ffffffffffffff">
                                      <p:cBhvr>
                                        <p:cTn id="2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23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39 -0.00277 0.00174 -0.00833 0.00417 -0.00833 C 0.00643 -0.00833 0.00625 0.00301 0.00625 0 C 0.00625 -0.00463 0.00486 -0.00925 0.00417 -0.01388 C 0.00278 -0.01111 0.00174 -0.00324 0 -0.00555 C -0.00208 -0.00833 -0.00034 -0.01875 0.00209 -0.01666 C 0.00573 -0.01342 0.00625 0 0.00625 0 C 0.00625 0 0.0132 -0.02037 0.00209 -0.00555 C 0.00052 -0.00347 -0.0059 0.02917 0 0.00556 C 0.00434 -0.03472 0.00348 -0.00115 0.00625 0.01389 C 0.00695 0.00741 0.00834 -0.00555 0.00834 -0.00555 C 0.00434 0.0375 0.00834 0.01389 0.00417 0.00278 C 0.00348 0.00093 0.00139 0.00093 0 0 Z " pathEditMode="relative" ptsTypes="fffffffffffff">
                                      <p:cBhvr>
                                        <p:cTn id="25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3580</TotalTime>
  <Words>496</Words>
  <Application>Microsoft Office PowerPoint</Application>
  <PresentationFormat>On-screen Show (4:3)</PresentationFormat>
  <Paragraphs>115</Paragraphs>
  <Slides>29</Slides>
  <Notes>0</Notes>
  <HiddenSlides>0</HiddenSlides>
  <MMClips>44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Angry Olympics Part Thirteen –  Bouts of Shouting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David Wilson</cp:lastModifiedBy>
  <cp:revision>331</cp:revision>
  <dcterms:created xsi:type="dcterms:W3CDTF">2009-05-22T12:43:55Z</dcterms:created>
  <dcterms:modified xsi:type="dcterms:W3CDTF">2010-08-11T12:38:10Z</dcterms:modified>
</cp:coreProperties>
</file>