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8" r:id="rId2"/>
    <p:sldId id="314" r:id="rId3"/>
    <p:sldId id="334" r:id="rId4"/>
    <p:sldId id="335" r:id="rId5"/>
    <p:sldId id="337" r:id="rId6"/>
    <p:sldId id="336" r:id="rId7"/>
    <p:sldId id="357" r:id="rId8"/>
    <p:sldId id="360" r:id="rId9"/>
    <p:sldId id="340" r:id="rId10"/>
    <p:sldId id="358" r:id="rId11"/>
    <p:sldId id="361" r:id="rId12"/>
    <p:sldId id="362" r:id="rId13"/>
    <p:sldId id="359" r:id="rId14"/>
    <p:sldId id="345" r:id="rId15"/>
    <p:sldId id="346" r:id="rId16"/>
    <p:sldId id="347" r:id="rId17"/>
    <p:sldId id="348" r:id="rId18"/>
    <p:sldId id="349" r:id="rId19"/>
    <p:sldId id="350" r:id="rId20"/>
    <p:sldId id="351" r:id="rId21"/>
    <p:sldId id="333" r:id="rId22"/>
    <p:sldId id="352" r:id="rId23"/>
    <p:sldId id="353" r:id="rId24"/>
    <p:sldId id="331" r:id="rId25"/>
    <p:sldId id="332" r:id="rId26"/>
    <p:sldId id="356" r:id="rId27"/>
    <p:sldId id="290" r:id="rId28"/>
    <p:sldId id="355" r:id="rId29"/>
    <p:sldId id="354" r:id="rId30"/>
    <p:sldId id="363" r:id="rId31"/>
    <p:sldId id="312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69" autoAdjust="0"/>
    <p:restoredTop sz="94729" autoAdjust="0"/>
  </p:normalViewPr>
  <p:slideViewPr>
    <p:cSldViewPr>
      <p:cViewPr>
        <p:scale>
          <a:sx n="50" d="100"/>
          <a:sy n="50" d="100"/>
        </p:scale>
        <p:origin x="-294" y="-8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A12813-0C72-43E0-A433-98679E5BE165}" type="datetimeFigureOut">
              <a:rPr lang="en-US" smtClean="0"/>
              <a:pPr/>
              <a:t>6/28/2010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91E51-2678-4CCD-A3C0-F88A4F85FDD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22</a:t>
            </a:fld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24</a:t>
            </a:fld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25</a:t>
            </a:fld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26</a:t>
            </a:fld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27</a:t>
            </a:fld>
            <a:endParaRPr lang="en-GB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28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6/28/2010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6/28/2010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6/28/2010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6/28/2010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6/28/2010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6/28/2010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6/28/2010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6/28/2010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6/28/2010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6/28/2010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6/28/2010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6BA15-38B8-4407-9FE4-2112B8562397}" type="datetimeFigureOut">
              <a:rPr lang="en-US" smtClean="0"/>
              <a:pPr/>
              <a:t>6/28/2010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7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0.wav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17.png"/><Relationship Id="rId1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14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1.wav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Relationship Id="rId1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14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2.wav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Relationship Id="rId1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3.wav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17.png"/><Relationship Id="rId1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4.wav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14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5.wav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Relationship Id="rId1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6.wav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9.png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7.wav"/><Relationship Id="rId6" Type="http://schemas.openxmlformats.org/officeDocument/2006/relationships/image" Target="../media/image8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17.png"/><Relationship Id="rId1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31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8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0.png"/><Relationship Id="rId1" Type="http://schemas.openxmlformats.org/officeDocument/2006/relationships/audio" Target="../media/audio18.wav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4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4.png"/><Relationship Id="rId3" Type="http://schemas.openxmlformats.org/officeDocument/2006/relationships/audio" Target="../media/audio21.wav"/><Relationship Id="rId7" Type="http://schemas.openxmlformats.org/officeDocument/2006/relationships/image" Target="../media/image6.png"/><Relationship Id="rId12" Type="http://schemas.openxmlformats.org/officeDocument/2006/relationships/image" Target="../media/image12.png"/><Relationship Id="rId17" Type="http://schemas.openxmlformats.org/officeDocument/2006/relationships/image" Target="../media/image36.png"/><Relationship Id="rId2" Type="http://schemas.openxmlformats.org/officeDocument/2006/relationships/audio" Target="../media/audio20.wav"/><Relationship Id="rId16" Type="http://schemas.openxmlformats.org/officeDocument/2006/relationships/image" Target="../media/image35.png"/><Relationship Id="rId1" Type="http://schemas.openxmlformats.org/officeDocument/2006/relationships/audio" Target="../media/audio19.wav"/><Relationship Id="rId6" Type="http://schemas.openxmlformats.org/officeDocument/2006/relationships/image" Target="../media/image32.png"/><Relationship Id="rId11" Type="http://schemas.openxmlformats.org/officeDocument/2006/relationships/image" Target="../media/image8.png"/><Relationship Id="rId5" Type="http://schemas.openxmlformats.org/officeDocument/2006/relationships/notesSlide" Target="../notesSlides/notesSlide19.xml"/><Relationship Id="rId15" Type="http://schemas.openxmlformats.org/officeDocument/2006/relationships/image" Target="../media/image30.png"/><Relationship Id="rId10" Type="http://schemas.openxmlformats.org/officeDocument/2006/relationships/image" Target="../media/image9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0.png"/><Relationship Id="rId1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.wav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2.wav"/><Relationship Id="rId6" Type="http://schemas.openxmlformats.org/officeDocument/2006/relationships/image" Target="../media/image17.png"/><Relationship Id="rId5" Type="http://schemas.openxmlformats.org/officeDocument/2006/relationships/image" Target="../media/image6.png"/><Relationship Id="rId10" Type="http://schemas.openxmlformats.org/officeDocument/2006/relationships/image" Target="../media/image30.png"/><Relationship Id="rId4" Type="http://schemas.openxmlformats.org/officeDocument/2006/relationships/image" Target="../media/image32.png"/><Relationship Id="rId9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3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8.png"/><Relationship Id="rId12" Type="http://schemas.openxmlformats.org/officeDocument/2006/relationships/image" Target="../media/image12.png"/><Relationship Id="rId2" Type="http://schemas.openxmlformats.org/officeDocument/2006/relationships/audio" Target="../media/audio25.wav"/><Relationship Id="rId16" Type="http://schemas.openxmlformats.org/officeDocument/2006/relationships/image" Target="../media/image41.png"/><Relationship Id="rId1" Type="http://schemas.openxmlformats.org/officeDocument/2006/relationships/audio" Target="../media/audio24.wav"/><Relationship Id="rId6" Type="http://schemas.openxmlformats.org/officeDocument/2006/relationships/image" Target="../media/image6.png"/><Relationship Id="rId11" Type="http://schemas.openxmlformats.org/officeDocument/2006/relationships/image" Target="../media/image8.png"/><Relationship Id="rId5" Type="http://schemas.openxmlformats.org/officeDocument/2006/relationships/image" Target="../media/image32.png"/><Relationship Id="rId15" Type="http://schemas.openxmlformats.org/officeDocument/2006/relationships/image" Target="../media/image40.png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22.xml"/><Relationship Id="rId9" Type="http://schemas.openxmlformats.org/officeDocument/2006/relationships/image" Target="../media/image39.png"/><Relationship Id="rId1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6.wav"/><Relationship Id="rId6" Type="http://schemas.openxmlformats.org/officeDocument/2006/relationships/image" Target="../media/image30.png"/><Relationship Id="rId5" Type="http://schemas.openxmlformats.org/officeDocument/2006/relationships/image" Target="../media/image3.png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12" Type="http://schemas.openxmlformats.org/officeDocument/2006/relationships/image" Target="../media/image6.png"/><Relationship Id="rId2" Type="http://schemas.openxmlformats.org/officeDocument/2006/relationships/audio" Target="../media/audio28.wav"/><Relationship Id="rId1" Type="http://schemas.openxmlformats.org/officeDocument/2006/relationships/audio" Target="../media/audio27.wav"/><Relationship Id="rId6" Type="http://schemas.openxmlformats.org/officeDocument/2006/relationships/image" Target="../media/image38.png"/><Relationship Id="rId11" Type="http://schemas.openxmlformats.org/officeDocument/2006/relationships/image" Target="../media/image12.png"/><Relationship Id="rId5" Type="http://schemas.openxmlformats.org/officeDocument/2006/relationships/image" Target="../media/image5.png"/><Relationship Id="rId10" Type="http://schemas.openxmlformats.org/officeDocument/2006/relationships/image" Target="../media/image14.png"/><Relationship Id="rId4" Type="http://schemas.openxmlformats.org/officeDocument/2006/relationships/notesSlide" Target="../notesSlides/notesSlide24.xml"/><Relationship Id="rId9" Type="http://schemas.openxmlformats.org/officeDocument/2006/relationships/image" Target="../media/image13.png"/><Relationship Id="rId1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9.wav"/><Relationship Id="rId6" Type="http://schemas.openxmlformats.org/officeDocument/2006/relationships/image" Target="../media/image38.png"/><Relationship Id="rId11" Type="http://schemas.openxmlformats.org/officeDocument/2006/relationships/image" Target="../media/image30.png"/><Relationship Id="rId5" Type="http://schemas.openxmlformats.org/officeDocument/2006/relationships/image" Target="../media/image43.png"/><Relationship Id="rId10" Type="http://schemas.openxmlformats.org/officeDocument/2006/relationships/image" Target="../media/image14.png"/><Relationship Id="rId4" Type="http://schemas.openxmlformats.org/officeDocument/2006/relationships/image" Target="../media/image5.png"/><Relationship Id="rId9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0.wav"/><Relationship Id="rId6" Type="http://schemas.openxmlformats.org/officeDocument/2006/relationships/image" Target="../media/image30.png"/><Relationship Id="rId5" Type="http://schemas.openxmlformats.org/officeDocument/2006/relationships/image" Target="../media/image3.png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1.wav"/><Relationship Id="rId6" Type="http://schemas.openxmlformats.org/officeDocument/2006/relationships/image" Target="../media/image44.png"/><Relationship Id="rId5" Type="http://schemas.openxmlformats.org/officeDocument/2006/relationships/image" Target="../media/image3.png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2.wav"/><Relationship Id="rId6" Type="http://schemas.openxmlformats.org/officeDocument/2006/relationships/image" Target="../media/image45.png"/><Relationship Id="rId5" Type="http://schemas.openxmlformats.org/officeDocument/2006/relationships/image" Target="../media/image3.png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3.wav"/><Relationship Id="rId5" Type="http://schemas.openxmlformats.org/officeDocument/2006/relationships/image" Target="../media/image46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.wav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4.wav"/><Relationship Id="rId5" Type="http://schemas.openxmlformats.org/officeDocument/2006/relationships/image" Target="../media/image47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5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9.png"/><Relationship Id="rId12" Type="http://schemas.openxmlformats.org/officeDocument/2006/relationships/image" Target="../media/image53.png"/><Relationship Id="rId2" Type="http://schemas.openxmlformats.org/officeDocument/2006/relationships/audio" Target="../media/audio36.wav"/><Relationship Id="rId16" Type="http://schemas.openxmlformats.org/officeDocument/2006/relationships/image" Target="../media/image57.png"/><Relationship Id="rId1" Type="http://schemas.openxmlformats.org/officeDocument/2006/relationships/audio" Target="../media/audio35.wav"/><Relationship Id="rId6" Type="http://schemas.openxmlformats.org/officeDocument/2006/relationships/image" Target="../media/image48.png"/><Relationship Id="rId11" Type="http://schemas.openxmlformats.org/officeDocument/2006/relationships/image" Target="../media/image52.png"/><Relationship Id="rId5" Type="http://schemas.openxmlformats.org/officeDocument/2006/relationships/image" Target="../media/image3.png"/><Relationship Id="rId15" Type="http://schemas.openxmlformats.org/officeDocument/2006/relationships/image" Target="../media/image56.png"/><Relationship Id="rId10" Type="http://schemas.openxmlformats.org/officeDocument/2006/relationships/image" Target="../media/image51.png"/><Relationship Id="rId4" Type="http://schemas.openxmlformats.org/officeDocument/2006/relationships/image" Target="../media/image37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.wav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17.png"/><Relationship Id="rId1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14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5.wav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Relationship Id="rId1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6.wav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7.wav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3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8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8.wav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9.wav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533920"/>
            <a:ext cx="6400800" cy="1752600"/>
          </a:xfrm>
        </p:spPr>
        <p:txBody>
          <a:bodyPr/>
          <a:lstStyle/>
          <a:p>
            <a:r>
              <a:rPr lang="en-GB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With the </a:t>
            </a:r>
            <a:r>
              <a:rPr lang="en-GB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Angry Family</a:t>
            </a:r>
            <a:endParaRPr lang="en-GB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" name="olympic start.wav">
            <a:hlinkClick r:id="" action="ppaction://media"/>
          </p:cNvPr>
          <p:cNvPicPr>
            <a:picLocks noRot="1" noChangeAspect="1"/>
          </p:cNvPicPr>
          <p:nvPr>
            <a:wavAudioFile r:embed="rId1" name="olympic start.wav"/>
          </p:nvPr>
        </p:nvPicPr>
        <p:blipFill>
          <a:blip r:embed="rId4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  <p:pic>
        <p:nvPicPr>
          <p:cNvPr id="6" name="Picture 5" descr="ar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30000"/>
          </a:blip>
          <a:stretch>
            <a:fillRect/>
          </a:stretch>
        </p:blipFill>
        <p:spPr>
          <a:xfrm rot="17154047">
            <a:off x="735208" y="1912118"/>
            <a:ext cx="2829780" cy="842575"/>
          </a:xfrm>
          <a:prstGeom prst="rect">
            <a:avLst/>
          </a:prstGeom>
        </p:spPr>
      </p:pic>
      <p:pic>
        <p:nvPicPr>
          <p:cNvPr id="7" name="Picture 6" descr="angryghostcloud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30000"/>
          </a:blip>
          <a:stretch>
            <a:fillRect/>
          </a:stretch>
        </p:blipFill>
        <p:spPr>
          <a:xfrm>
            <a:off x="285720" y="142852"/>
            <a:ext cx="2921625" cy="2357454"/>
          </a:xfrm>
          <a:prstGeom prst="rect">
            <a:avLst/>
          </a:prstGeom>
        </p:spPr>
      </p:pic>
      <p:pic>
        <p:nvPicPr>
          <p:cNvPr id="8" name="Picture 7" descr="arrow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30000"/>
          </a:blip>
          <a:stretch>
            <a:fillRect/>
          </a:stretch>
        </p:blipFill>
        <p:spPr>
          <a:xfrm rot="17213982">
            <a:off x="1058330" y="2284477"/>
            <a:ext cx="2046038" cy="9112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7252" y="1428736"/>
            <a:ext cx="7772400" cy="1957400"/>
          </a:xfrm>
        </p:spPr>
        <p:txBody>
          <a:bodyPr>
            <a:noAutofit/>
          </a:bodyPr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Angry Olympics Part Six </a:t>
            </a:r>
            <a:b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</a:t>
            </a:r>
            <a:b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GB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Splish</a:t>
            </a:r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</a:t>
            </a:r>
            <a:r>
              <a:rPr lang="en-GB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ier</a:t>
            </a:r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 Splash(</a:t>
            </a:r>
            <a:r>
              <a:rPr lang="en-GB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iest</a:t>
            </a:r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pat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22222E-6 -2.59259E-6 C 0.00365 -0.00393 0.02101 -0.04537 0.06511 -0.04259 C 0.13229 -0.03865 0.15851 -0.00926 0.22049 -0.03865 C 0.25938 -0.05602 0.30486 -0.1 0.33872 -0.09861 C 0.41459 -0.09722 0.43021 -0.05208 0.43021 -0.01065 C 0.43212 0.04792 0.33351 0.09722 0.21337 0.10278 C 0.09184 0.10672 -0.00885 0.04398 -2.22222E-6 -2.59259E-6 Z " pathEditMode="relative" rAng="0" ptsTypes="fffffff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" y="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1" presetClass="pat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33 2.96296E-6 C 0.00678 -0.00394 0.02344 -0.04537 0.06528 -0.0426 C 0.129 -0.03866 0.154 -0.00926 0.21285 -0.03866 C 0.24983 -0.05602 0.29323 -0.1 0.32518 -0.09861 C 0.3974 -0.09723 0.41216 -0.05209 0.41216 -0.01065 C 0.41407 0.04791 0.32032 0.09722 0.20625 0.10277 C 0.09063 0.10671 -0.00503 0.04398 0.0033 2.96296E-6 Z " pathEditMode="relative" rAng="0" ptsTypes="fffffff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" y="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animMotion origin="layout" path="M -0.00417 0.05949 L -0.01493 0.84953 " pathEditMode="relative" rAng="0" ptsTypes="AA">
                                      <p:cBhvr>
                                        <p:cTn id="16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" y="39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-2.22222E-6 -2.59259E-6 L 0.15938 -0.46967 " pathEditMode="relative" rAng="0" ptsTypes="AA">
                                      <p:cBhvr>
                                        <p:cTn id="18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" y="-23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animRot by="9600000">
                                      <p:cBhvr>
                                        <p:cTn id="20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wimming pool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4"/>
            <a:ext cx="33846641" cy="5929337"/>
          </a:xfrm>
          <a:prstGeom prst="rect">
            <a:avLst/>
          </a:prstGeom>
        </p:spPr>
      </p:pic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3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9" cy="1354268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0" cy="1472032"/>
          </a:xfrm>
          <a:prstGeom prst="rect">
            <a:avLst/>
          </a:prstGeom>
        </p:spPr>
      </p:pic>
      <p:pic>
        <p:nvPicPr>
          <p:cNvPr id="16" name="Picture 15" descr="angrypotatohead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1" cy="1472032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3" name="Picture 12" descr="swimming pool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 descr="mic face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>
          <a:xfrm>
            <a:off x="4857752" y="2428868"/>
            <a:ext cx="2071702" cy="1214446"/>
          </a:xfrm>
          <a:prstGeom prst="wedgeRoundRectCallout">
            <a:avLst>
              <a:gd name="adj1" fmla="val -157624"/>
              <a:gd name="adj2" fmla="val 3752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Ése</a:t>
            </a:r>
            <a:r>
              <a:rPr lang="en-GB" sz="4000" b="1" dirty="0" smtClean="0">
                <a:solidFill>
                  <a:schemeClr val="tx1"/>
                </a:solidFill>
              </a:rPr>
              <a:t> soy </a:t>
            </a:r>
            <a:r>
              <a:rPr lang="en-GB" sz="4000" b="1" dirty="0" err="1" smtClean="0">
                <a:solidFill>
                  <a:schemeClr val="tx1"/>
                </a:solidFill>
              </a:rPr>
              <a:t>yo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5" name="Round Same Side Corner Rectangle 14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That’s me.</a:t>
            </a:r>
          </a:p>
        </p:txBody>
      </p:sp>
      <p:pic>
        <p:nvPicPr>
          <p:cNvPr id="18" name="angryolimpics6 slice10.wav">
            <a:hlinkClick r:id="" action="ppaction://media"/>
          </p:cNvPr>
          <p:cNvPicPr>
            <a:picLocks noRot="1" noChangeAspect="1"/>
          </p:cNvPicPr>
          <p:nvPr>
            <a:wavAudioFile r:embed="rId1" name="angryolimpics6 slice10.wav"/>
          </p:nvPr>
        </p:nvPicPr>
        <p:blipFill>
          <a:blip r:embed="rId14" cstate="print"/>
          <a:stretch>
            <a:fillRect/>
          </a:stretch>
        </p:blipFill>
        <p:spPr>
          <a:xfrm>
            <a:off x="8572528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09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75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wimming pool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4"/>
            <a:ext cx="33846641" cy="5929337"/>
          </a:xfrm>
          <a:prstGeom prst="rect">
            <a:avLst/>
          </a:prstGeom>
        </p:spPr>
      </p:pic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3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angrylightningbulb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8" cy="1354268"/>
          </a:xfrm>
          <a:prstGeom prst="rect">
            <a:avLst/>
          </a:prstGeom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8" cy="1354268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1" cy="1472032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3" name="Picture 12" descr="swimming pool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 descr="mic face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sp>
        <p:nvSpPr>
          <p:cNvPr id="15" name="Round Same Side Corner Rectangle 14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You’re not the youngest, Toaster-Brow is.</a:t>
            </a:r>
          </a:p>
        </p:txBody>
      </p:sp>
      <p:sp>
        <p:nvSpPr>
          <p:cNvPr id="16" name="Rounded Rectangular Callout 15"/>
          <p:cNvSpPr/>
          <p:nvPr/>
        </p:nvSpPr>
        <p:spPr>
          <a:xfrm>
            <a:off x="4643406" y="1428736"/>
            <a:ext cx="4214874" cy="2286016"/>
          </a:xfrm>
          <a:prstGeom prst="wedgeRoundRectCallout">
            <a:avLst>
              <a:gd name="adj1" fmla="val -74706"/>
              <a:gd name="adj2" fmla="val -2341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Tú</a:t>
            </a:r>
            <a:r>
              <a:rPr lang="en-GB" sz="4000" b="1" dirty="0" smtClean="0">
                <a:solidFill>
                  <a:schemeClr val="tx1"/>
                </a:solidFill>
              </a:rPr>
              <a:t> no </a:t>
            </a:r>
            <a:r>
              <a:rPr lang="en-GB" sz="4000" b="1" dirty="0" err="1" smtClean="0">
                <a:solidFill>
                  <a:schemeClr val="tx1"/>
                </a:solidFill>
              </a:rPr>
              <a:t>eres</a:t>
            </a:r>
            <a:r>
              <a:rPr lang="en-GB" sz="4000" b="1" dirty="0" smtClean="0">
                <a:solidFill>
                  <a:schemeClr val="tx1"/>
                </a:solidFill>
              </a:rPr>
              <a:t> el </a:t>
            </a:r>
            <a:r>
              <a:rPr lang="en-GB" sz="4000" b="1" dirty="0" err="1" smtClean="0">
                <a:solidFill>
                  <a:schemeClr val="tx1"/>
                </a:solidFill>
              </a:rPr>
              <a:t>más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joven</a:t>
            </a:r>
            <a:r>
              <a:rPr lang="en-GB" sz="4000" b="1" dirty="0" smtClean="0">
                <a:solidFill>
                  <a:schemeClr val="tx1"/>
                </a:solidFill>
              </a:rPr>
              <a:t>, </a:t>
            </a:r>
            <a:r>
              <a:rPr lang="en-GB" sz="4000" b="1" dirty="0" err="1" smtClean="0">
                <a:solidFill>
                  <a:schemeClr val="tx1"/>
                </a:solidFill>
              </a:rPr>
              <a:t>es</a:t>
            </a:r>
            <a:r>
              <a:rPr lang="en-GB" sz="4000" b="1" dirty="0" smtClean="0">
                <a:solidFill>
                  <a:schemeClr val="tx1"/>
                </a:solidFill>
              </a:rPr>
              <a:t> Toaster-Brow.</a:t>
            </a:r>
          </a:p>
        </p:txBody>
      </p:sp>
      <p:pic>
        <p:nvPicPr>
          <p:cNvPr id="18" name="angryolimpics6 slice11.wav">
            <a:hlinkClick r:id="" action="ppaction://media"/>
          </p:cNvPr>
          <p:cNvPicPr>
            <a:picLocks noRot="1" noChangeAspect="1"/>
          </p:cNvPicPr>
          <p:nvPr>
            <a:wavAudioFile r:embed="rId1" name="angryolimpics6 slice11.wav"/>
          </p:nvPr>
        </p:nvPicPr>
        <p:blipFill>
          <a:blip r:embed="rId14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7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2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4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wimming pool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4"/>
            <a:ext cx="33846641" cy="5929337"/>
          </a:xfrm>
          <a:prstGeom prst="rect">
            <a:avLst/>
          </a:prstGeom>
        </p:spPr>
      </p:pic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3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angrylightningbulb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8" cy="1354268"/>
          </a:xfrm>
          <a:prstGeom prst="rect">
            <a:avLst/>
          </a:prstGeom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8" cy="1354268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1" cy="1472032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3" name="Picture 12" descr="swimming pool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 descr="mic face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sp>
        <p:nvSpPr>
          <p:cNvPr id="18" name="Round Same Side Corner Rectangle 17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You are the fattest and the most stupid.</a:t>
            </a:r>
          </a:p>
        </p:txBody>
      </p:sp>
      <p:sp>
        <p:nvSpPr>
          <p:cNvPr id="19" name="Rounded Rectangular Callout 18"/>
          <p:cNvSpPr/>
          <p:nvPr/>
        </p:nvSpPr>
        <p:spPr>
          <a:xfrm>
            <a:off x="4500562" y="1428736"/>
            <a:ext cx="3929090" cy="2143140"/>
          </a:xfrm>
          <a:prstGeom prst="wedgeRoundRectCallout">
            <a:avLst>
              <a:gd name="adj1" fmla="val -74706"/>
              <a:gd name="adj2" fmla="val -2341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Tú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eres</a:t>
            </a:r>
            <a:r>
              <a:rPr lang="en-GB" sz="4000" b="1" dirty="0" smtClean="0">
                <a:solidFill>
                  <a:schemeClr val="tx1"/>
                </a:solidFill>
              </a:rPr>
              <a:t> el </a:t>
            </a:r>
            <a:r>
              <a:rPr lang="en-GB" sz="4000" b="1" dirty="0" err="1" smtClean="0">
                <a:solidFill>
                  <a:schemeClr val="tx1"/>
                </a:solidFill>
              </a:rPr>
              <a:t>más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gordo</a:t>
            </a:r>
            <a:r>
              <a:rPr lang="en-GB" sz="4000" b="1" dirty="0" smtClean="0">
                <a:solidFill>
                  <a:schemeClr val="tx1"/>
                </a:solidFill>
              </a:rPr>
              <a:t> y el </a:t>
            </a:r>
            <a:r>
              <a:rPr lang="en-GB" sz="4000" b="1" dirty="0" err="1" smtClean="0">
                <a:solidFill>
                  <a:schemeClr val="tx1"/>
                </a:solidFill>
              </a:rPr>
              <a:t>más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estúpido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5" name="angryolimpics6 slice12.wav">
            <a:hlinkClick r:id="" action="ppaction://media"/>
          </p:cNvPr>
          <p:cNvPicPr>
            <a:picLocks noRot="1" noChangeAspect="1"/>
          </p:cNvPicPr>
          <p:nvPr>
            <a:wavAudioFile r:embed="rId1" name="angryolimpics6 slice12.wav"/>
          </p:nvPr>
        </p:nvPicPr>
        <p:blipFill>
          <a:blip r:embed="rId14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92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33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4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2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6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wimming pool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4"/>
            <a:ext cx="33846641" cy="5929337"/>
          </a:xfrm>
          <a:prstGeom prst="rect">
            <a:avLst/>
          </a:prstGeom>
        </p:spPr>
      </p:pic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3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9" cy="1354268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0" cy="1472032"/>
          </a:xfrm>
          <a:prstGeom prst="rect">
            <a:avLst/>
          </a:prstGeom>
        </p:spPr>
      </p:pic>
      <p:pic>
        <p:nvPicPr>
          <p:cNvPr id="16" name="Picture 15" descr="angrypotatohead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1" cy="1472032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3" name="Picture 12" descr="swimming pool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 descr="mic face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>
          <a:xfrm>
            <a:off x="4857752" y="2428868"/>
            <a:ext cx="3143272" cy="1214446"/>
          </a:xfrm>
          <a:prstGeom prst="wedgeRoundRectCallout">
            <a:avLst>
              <a:gd name="adj1" fmla="val -122022"/>
              <a:gd name="adj2" fmla="val 5007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No, no lo soy.</a:t>
            </a:r>
          </a:p>
        </p:txBody>
      </p:sp>
      <p:sp>
        <p:nvSpPr>
          <p:cNvPr id="15" name="Round Same Side Corner Rectangle 14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No, I’m not.</a:t>
            </a:r>
          </a:p>
        </p:txBody>
      </p:sp>
      <p:pic>
        <p:nvPicPr>
          <p:cNvPr id="18" name="angryolimpics6 slice13.wav">
            <a:hlinkClick r:id="" action="ppaction://media"/>
          </p:cNvPr>
          <p:cNvPicPr>
            <a:picLocks noRot="1" noChangeAspect="1"/>
          </p:cNvPicPr>
          <p:nvPr>
            <a:wavAudioFile r:embed="rId1" name="angryolimpics6 slice13.wav"/>
          </p:nvPr>
        </p:nvPicPr>
        <p:blipFill>
          <a:blip r:embed="rId14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5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wimming pool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4"/>
            <a:ext cx="33846641" cy="5929337"/>
          </a:xfrm>
          <a:prstGeom prst="rect">
            <a:avLst/>
          </a:prstGeom>
        </p:spPr>
      </p:pic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3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9" cy="1354268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1" cy="1472032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3" name="Picture 12" descr="swimming pool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mic face3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pic>
        <p:nvPicPr>
          <p:cNvPr id="19" name="Picture 18" descr="mic face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>
          <a:xfrm>
            <a:off x="4286248" y="285728"/>
            <a:ext cx="4643470" cy="2428892"/>
          </a:xfrm>
          <a:prstGeom prst="wedgeRoundRectCallout">
            <a:avLst>
              <a:gd name="adj1" fmla="val 29483"/>
              <a:gd name="adj2" fmla="val 8984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Nuestro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próximo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participante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es</a:t>
            </a:r>
            <a:r>
              <a:rPr lang="en-GB" sz="4000" b="1" dirty="0" smtClean="0">
                <a:solidFill>
                  <a:schemeClr val="tx1"/>
                </a:solidFill>
              </a:rPr>
              <a:t> el </a:t>
            </a:r>
            <a:r>
              <a:rPr lang="en-GB" sz="4000" b="1" dirty="0" err="1" smtClean="0">
                <a:solidFill>
                  <a:schemeClr val="tx1"/>
                </a:solidFill>
              </a:rPr>
              <a:t>más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gordo</a:t>
            </a:r>
            <a:r>
              <a:rPr lang="en-GB" sz="4000" b="1" dirty="0" smtClean="0">
                <a:solidFill>
                  <a:schemeClr val="tx1"/>
                </a:solidFill>
              </a:rPr>
              <a:t> y el </a:t>
            </a:r>
            <a:r>
              <a:rPr lang="en-GB" sz="4000" b="1" dirty="0" err="1" smtClean="0">
                <a:solidFill>
                  <a:schemeClr val="tx1"/>
                </a:solidFill>
              </a:rPr>
              <a:t>más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estúpido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5" name="Round Same Side Corner Rectangle 14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 smtClean="0">
                <a:solidFill>
                  <a:schemeClr val="tx1"/>
                </a:solidFill>
              </a:rPr>
              <a:t>Our next contestant is the fattest, and the most stupid.</a:t>
            </a:r>
          </a:p>
        </p:txBody>
      </p:sp>
      <p:pic>
        <p:nvPicPr>
          <p:cNvPr id="18" name="angryolimpics6 slice14.wav">
            <a:hlinkClick r:id="" action="ppaction://media"/>
          </p:cNvPr>
          <p:cNvPicPr>
            <a:picLocks noRot="1" noChangeAspect="1"/>
          </p:cNvPicPr>
          <p:nvPr>
            <a:wavAudioFile r:embed="rId1" name="angryolimpics6 slice14.wav"/>
          </p:nvPr>
        </p:nvPicPr>
        <p:blipFill>
          <a:blip r:embed="rId14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88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2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600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wimming pool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4"/>
            <a:ext cx="33846641" cy="5929337"/>
          </a:xfrm>
          <a:prstGeom prst="rect">
            <a:avLst/>
          </a:prstGeom>
        </p:spPr>
      </p:pic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3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angrylightningbulb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8" cy="1354267"/>
          </a:xfrm>
          <a:prstGeom prst="rect">
            <a:avLst/>
          </a:prstGeom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8" cy="1354268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1" cy="1472032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3" name="Picture 12" descr="swimming pool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 descr="mic face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sp>
        <p:nvSpPr>
          <p:cNvPr id="15" name="Round Same Side Corner Rectangle 14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That’s you.</a:t>
            </a:r>
          </a:p>
        </p:txBody>
      </p:sp>
      <p:sp>
        <p:nvSpPr>
          <p:cNvPr id="14" name="Rounded Rectangular Callout 13"/>
          <p:cNvSpPr/>
          <p:nvPr/>
        </p:nvSpPr>
        <p:spPr>
          <a:xfrm>
            <a:off x="4714876" y="2143116"/>
            <a:ext cx="3429024" cy="1285884"/>
          </a:xfrm>
          <a:prstGeom prst="wedgeRoundRectCallout">
            <a:avLst>
              <a:gd name="adj1" fmla="val -83039"/>
              <a:gd name="adj2" fmla="val -4119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Ése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eres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tú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8" name="angryolimpics6 slice15.wav">
            <a:hlinkClick r:id="" action="ppaction://media"/>
          </p:cNvPr>
          <p:cNvPicPr>
            <a:picLocks noRot="1" noChangeAspect="1"/>
          </p:cNvPicPr>
          <p:nvPr>
            <a:wavAudioFile r:embed="rId1" name="angryolimpics6 slice15.wav"/>
          </p:nvPr>
        </p:nvPicPr>
        <p:blipFill>
          <a:blip r:embed="rId14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4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4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wimming pool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4"/>
            <a:ext cx="33846641" cy="5929337"/>
          </a:xfrm>
          <a:prstGeom prst="rect">
            <a:avLst/>
          </a:prstGeom>
        </p:spPr>
      </p:pic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3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9" cy="1354268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1" cy="1472032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3" name="Picture 12" descr="swimming pool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mic face3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pic>
        <p:nvPicPr>
          <p:cNvPr id="19" name="Picture 18" descr="mic face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>
          <a:xfrm>
            <a:off x="4286248" y="1000108"/>
            <a:ext cx="4643470" cy="2000264"/>
          </a:xfrm>
          <a:prstGeom prst="wedgeRoundRectCallout">
            <a:avLst>
              <a:gd name="adj1" fmla="val 24857"/>
              <a:gd name="adj2" fmla="val 9030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Nuestro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último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participante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es</a:t>
            </a:r>
            <a:r>
              <a:rPr lang="en-GB" sz="4000" b="1" dirty="0" smtClean="0">
                <a:solidFill>
                  <a:schemeClr val="tx1"/>
                </a:solidFill>
              </a:rPr>
              <a:t> el </a:t>
            </a:r>
            <a:r>
              <a:rPr lang="en-GB" sz="4000" b="1" dirty="0" err="1" smtClean="0">
                <a:solidFill>
                  <a:schemeClr val="tx1"/>
                </a:solidFill>
              </a:rPr>
              <a:t>más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ligero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5" name="Round Same Side Corner Rectangle 14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Our final contestant is the lightest.</a:t>
            </a:r>
          </a:p>
        </p:txBody>
      </p:sp>
      <p:pic>
        <p:nvPicPr>
          <p:cNvPr id="18" name="angryolimpics6 slice16.wav">
            <a:hlinkClick r:id="" action="ppaction://media"/>
          </p:cNvPr>
          <p:cNvPicPr>
            <a:picLocks noRot="1" noChangeAspect="1"/>
          </p:cNvPicPr>
          <p:nvPr>
            <a:wavAudioFile r:embed="rId1" name="angryolimpics6 slice16.wav"/>
          </p:nvPr>
        </p:nvPicPr>
        <p:blipFill>
          <a:blip r:embed="rId14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48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8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88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6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83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wimming pool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4"/>
            <a:ext cx="33846641" cy="5929337"/>
          </a:xfrm>
          <a:prstGeom prst="rect">
            <a:avLst/>
          </a:prstGeom>
        </p:spPr>
      </p:pic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3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9" cy="1354268"/>
          </a:xfrm>
          <a:prstGeom prst="rect">
            <a:avLst/>
          </a:prstGeom>
        </p:spPr>
      </p:pic>
      <p:pic>
        <p:nvPicPr>
          <p:cNvPr id="19" name="Picture 18" descr="angrytoasterbrow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8" name="Picture 17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0" cy="1472032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1" cy="1472032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3" name="Picture 12" descr="swimming pool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 descr="mic face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sp>
        <p:nvSpPr>
          <p:cNvPr id="15" name="Round Same Side Corner Rectangle 14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I’m not as fat and stupid as you are. </a:t>
            </a:r>
          </a:p>
        </p:txBody>
      </p:sp>
      <p:sp>
        <p:nvSpPr>
          <p:cNvPr id="14" name="Rounded Rectangular Callout 13"/>
          <p:cNvSpPr/>
          <p:nvPr/>
        </p:nvSpPr>
        <p:spPr>
          <a:xfrm>
            <a:off x="3000364" y="1857364"/>
            <a:ext cx="5286412" cy="1714512"/>
          </a:xfrm>
          <a:prstGeom prst="wedgeRoundRectCallout">
            <a:avLst>
              <a:gd name="adj1" fmla="val -56665"/>
              <a:gd name="adj2" fmla="val 4060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No soy tan </a:t>
            </a:r>
            <a:r>
              <a:rPr lang="en-GB" sz="4000" b="1" dirty="0" err="1" smtClean="0">
                <a:solidFill>
                  <a:schemeClr val="tx1"/>
                </a:solidFill>
              </a:rPr>
              <a:t>gordo</a:t>
            </a:r>
            <a:r>
              <a:rPr lang="en-GB" sz="4000" b="1" dirty="0" smtClean="0">
                <a:solidFill>
                  <a:schemeClr val="tx1"/>
                </a:solidFill>
              </a:rPr>
              <a:t> y tan </a:t>
            </a:r>
            <a:r>
              <a:rPr lang="en-GB" sz="4000" b="1" dirty="0" err="1" smtClean="0">
                <a:solidFill>
                  <a:schemeClr val="tx1"/>
                </a:solidFill>
              </a:rPr>
              <a:t>estúpido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como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tú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6" name="angryolimpics6 slice17.wav">
            <a:hlinkClick r:id="" action="ppaction://media"/>
          </p:cNvPr>
          <p:cNvPicPr>
            <a:picLocks noRot="1" noChangeAspect="1"/>
          </p:cNvPicPr>
          <p:nvPr>
            <a:wavAudioFile r:embed="rId1" name="angryolimpics6 slice17.wav"/>
          </p:nvPr>
        </p:nvPicPr>
        <p:blipFill>
          <a:blip r:embed="rId14" cstate="print"/>
          <a:stretch>
            <a:fillRect/>
          </a:stretch>
        </p:blipFill>
        <p:spPr>
          <a:xfrm>
            <a:off x="8839200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58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3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43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ool" descr="swimming pool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4"/>
            <a:ext cx="33846641" cy="5929337"/>
          </a:xfrm>
          <a:prstGeom prst="rect">
            <a:avLst/>
          </a:prstGeom>
        </p:spPr>
      </p:pic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23" name="Picture 22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1" name="pool water" descr="swimming poo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3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9" cy="1354268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1" cy="1472032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3" name="pool dividers" descr="swimming pool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 descr="mic face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sp>
        <p:nvSpPr>
          <p:cNvPr id="15" name="Round Same Side Corner Rectangle 14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The most important thing is who is the fastest!</a:t>
            </a:r>
          </a:p>
        </p:txBody>
      </p:sp>
      <p:pic>
        <p:nvPicPr>
          <p:cNvPr id="16" name="Picture 15" descr="mic face3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6" y="571480"/>
            <a:ext cx="2419350" cy="1952165"/>
          </a:xfrm>
          <a:prstGeom prst="rect">
            <a:avLst/>
          </a:prstGeom>
        </p:spPr>
      </p:pic>
      <p:pic>
        <p:nvPicPr>
          <p:cNvPr id="18" name="Picture 17" descr="mic face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6" y="571480"/>
            <a:ext cx="2419350" cy="1952165"/>
          </a:xfrm>
          <a:prstGeom prst="rect">
            <a:avLst/>
          </a:prstGeom>
        </p:spPr>
      </p:pic>
      <p:sp>
        <p:nvSpPr>
          <p:cNvPr id="19" name="Rounded Rectangular Callout 18"/>
          <p:cNvSpPr/>
          <p:nvPr/>
        </p:nvSpPr>
        <p:spPr>
          <a:xfrm>
            <a:off x="2357422" y="3000372"/>
            <a:ext cx="4857784" cy="2071702"/>
          </a:xfrm>
          <a:prstGeom prst="wedgeRoundRectCallout">
            <a:avLst>
              <a:gd name="adj1" fmla="val 47105"/>
              <a:gd name="adj2" fmla="val -11458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¡Lo </a:t>
            </a:r>
            <a:r>
              <a:rPr lang="en-GB" sz="4000" b="1" dirty="0" err="1" smtClean="0">
                <a:solidFill>
                  <a:schemeClr val="tx1"/>
                </a:solidFill>
              </a:rPr>
              <a:t>más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importante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quién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es</a:t>
            </a:r>
            <a:r>
              <a:rPr lang="en-GB" sz="4000" b="1" dirty="0" smtClean="0">
                <a:solidFill>
                  <a:schemeClr val="tx1"/>
                </a:solidFill>
              </a:rPr>
              <a:t> el </a:t>
            </a:r>
            <a:r>
              <a:rPr lang="en-GB" sz="4000" b="1" dirty="0" err="1" smtClean="0">
                <a:solidFill>
                  <a:schemeClr val="tx1"/>
                </a:solidFill>
              </a:rPr>
              <a:t>más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rápido</a:t>
            </a:r>
            <a:r>
              <a:rPr lang="en-GB" sz="4000" b="1" dirty="0" smtClean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20" name="Picture 19" descr="arrow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776955">
            <a:off x="7268613" y="2367744"/>
            <a:ext cx="1133475" cy="504825"/>
          </a:xfrm>
          <a:prstGeom prst="rect">
            <a:avLst/>
          </a:prstGeom>
        </p:spPr>
      </p:pic>
      <p:pic>
        <p:nvPicPr>
          <p:cNvPr id="22" name="angryolimpics6 slice18.wav">
            <a:hlinkClick r:id="" action="ppaction://media"/>
          </p:cNvPr>
          <p:cNvPicPr>
            <a:picLocks noRot="1" noChangeAspect="1"/>
          </p:cNvPicPr>
          <p:nvPr>
            <a:wavAudioFile r:embed="rId1" name="angryolimpics6 slice18.wav"/>
          </p:nvPr>
        </p:nvPicPr>
        <p:blipFill>
          <a:blip r:embed="rId1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67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7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246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8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325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67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0.55451 0.00139 " pathEditMode="relative" rAng="0" ptsTypes="AA">
                                      <p:cBhvr>
                                        <p:cTn id="27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" y="1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9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ool" descr="swimming pool.bmp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-24"/>
            <a:ext cx="33846640" cy="5929337"/>
          </a:xfrm>
          <a:prstGeom prst="rect">
            <a:avLst/>
          </a:prstGeom>
        </p:spPr>
      </p:pic>
      <p:pic>
        <p:nvPicPr>
          <p:cNvPr id="47" name="carrot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204530">
            <a:off x="6530645" y="1212080"/>
            <a:ext cx="827437" cy="1716854"/>
          </a:xfrm>
          <a:prstGeom prst="rect">
            <a:avLst/>
          </a:prstGeom>
        </p:spPr>
      </p:pic>
      <p:pic>
        <p:nvPicPr>
          <p:cNvPr id="6" name="carrot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3386"/>
            <a:ext cx="827437" cy="1716854"/>
          </a:xfrm>
          <a:prstGeom prst="rect">
            <a:avLst/>
          </a:prstGeom>
        </p:spPr>
      </p:pic>
      <p:pic>
        <p:nvPicPr>
          <p:cNvPr id="9" name="toaster sink" descr="angrytoasterbrow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22700">
            <a:off x="2071670" y="2408109"/>
            <a:ext cx="973289" cy="872453"/>
          </a:xfrm>
          <a:prstGeom prst="rect">
            <a:avLst/>
          </a:prstGeom>
        </p:spPr>
      </p:pic>
      <p:pic>
        <p:nvPicPr>
          <p:cNvPr id="48" name="Potato1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598553">
            <a:off x="3236003" y="3786190"/>
            <a:ext cx="1193121" cy="1472032"/>
          </a:xfrm>
          <a:prstGeom prst="rect">
            <a:avLst/>
          </a:prstGeom>
        </p:spPr>
      </p:pic>
      <p:pic>
        <p:nvPicPr>
          <p:cNvPr id="38" name="carrot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358919">
            <a:off x="3295640" y="-1857412"/>
            <a:ext cx="827437" cy="1716854"/>
          </a:xfrm>
          <a:prstGeom prst="rect">
            <a:avLst/>
          </a:prstGeom>
        </p:spPr>
      </p:pic>
      <p:pic>
        <p:nvPicPr>
          <p:cNvPr id="8" name="potato 2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1" cy="1472032"/>
          </a:xfrm>
          <a:prstGeom prst="rect">
            <a:avLst/>
          </a:prstGeom>
        </p:spPr>
      </p:pic>
      <p:pic>
        <p:nvPicPr>
          <p:cNvPr id="27" name="Pool" descr="swimming pool.bmp"/>
          <p:cNvPicPr>
            <a:picLocks noChangeAspect="1"/>
          </p:cNvPicPr>
          <p:nvPr/>
        </p:nvPicPr>
        <p:blipFill>
          <a:blip r:embed="rId6" cstate="print"/>
          <a:srcRect t="86747"/>
          <a:stretch>
            <a:fillRect/>
          </a:stretch>
        </p:blipFill>
        <p:spPr>
          <a:xfrm>
            <a:off x="0" y="5143512"/>
            <a:ext cx="33846608" cy="785801"/>
          </a:xfrm>
          <a:prstGeom prst="rect">
            <a:avLst/>
          </a:prstGeom>
        </p:spPr>
      </p:pic>
      <p:pic>
        <p:nvPicPr>
          <p:cNvPr id="7" name="bulb sink" descr="angrylightningbulb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8914"/>
            <a:ext cx="1227209" cy="1354268"/>
          </a:xfrm>
          <a:prstGeom prst="rect">
            <a:avLst/>
          </a:prstGeom>
        </p:spPr>
      </p:pic>
      <p:pic>
        <p:nvPicPr>
          <p:cNvPr id="22" name="pool water" descr="swimming pool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3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otato1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1" cy="1472032"/>
          </a:xfrm>
          <a:prstGeom prst="rect">
            <a:avLst/>
          </a:prstGeom>
        </p:spPr>
      </p:pic>
      <p:pic>
        <p:nvPicPr>
          <p:cNvPr id="23" name="pool dividers" descr="swimming pool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zap bulb" descr="bang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86710" y="2143116"/>
            <a:ext cx="1707736" cy="1776412"/>
          </a:xfrm>
          <a:prstGeom prst="rect">
            <a:avLst/>
          </a:prstGeom>
        </p:spPr>
      </p:pic>
      <p:pic>
        <p:nvPicPr>
          <p:cNvPr id="15" name="zap toaster" descr="bang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7752" y="2500306"/>
            <a:ext cx="1707736" cy="1776412"/>
          </a:xfrm>
          <a:prstGeom prst="rect">
            <a:avLst/>
          </a:prstGeom>
        </p:spPr>
      </p:pic>
      <p:sp>
        <p:nvSpPr>
          <p:cNvPr id="16" name="Round Same Side Corner Rectangle 15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whistle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29" name="bulb1" descr="angrylightningbulb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9" cy="1354268"/>
          </a:xfrm>
          <a:prstGeom prst="rect">
            <a:avLst/>
          </a:prstGeom>
        </p:spPr>
      </p:pic>
      <p:pic>
        <p:nvPicPr>
          <p:cNvPr id="5" name="balloon" descr="happy balloon2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20" name="MSSN00668A0000[1].wav">
            <a:hlinkClick r:id="" action="ppaction://media"/>
          </p:cNvPr>
          <p:cNvPicPr>
            <a:picLocks noRot="1" noChangeAspect="1"/>
          </p:cNvPicPr>
          <p:nvPr>
            <a:wavAudioFile r:embed="rId1" name="MSSN00668A0000[1].wav"/>
          </p:nvPr>
        </p:nvPicPr>
        <p:blipFill>
          <a:blip r:embed="rId15" cstate="print"/>
          <a:stretch>
            <a:fillRect/>
          </a:stretch>
        </p:blipFill>
        <p:spPr>
          <a:xfrm>
            <a:off x="6338902" y="6215082"/>
            <a:ext cx="304800" cy="304800"/>
          </a:xfrm>
          <a:prstGeom prst="rect">
            <a:avLst/>
          </a:prstGeom>
        </p:spPr>
      </p:pic>
      <p:pic>
        <p:nvPicPr>
          <p:cNvPr id="19" name="MSSN00250A0000[1].wav">
            <a:hlinkClick r:id="" action="ppaction://media"/>
          </p:cNvPr>
          <p:cNvPicPr>
            <a:picLocks noRot="1" noChangeAspect="1"/>
          </p:cNvPicPr>
          <p:nvPr>
            <a:wavAudioFile r:embed="rId2" name="MSSN00250A0000[1].wav"/>
          </p:nvPr>
        </p:nvPicPr>
        <p:blipFill>
          <a:blip r:embed="rId16" cstate="print"/>
          <a:stretch>
            <a:fillRect/>
          </a:stretch>
        </p:blipFill>
        <p:spPr>
          <a:xfrm>
            <a:off x="8196290" y="6286520"/>
            <a:ext cx="304800" cy="304800"/>
          </a:xfrm>
          <a:prstGeom prst="rect">
            <a:avLst/>
          </a:prstGeom>
        </p:spPr>
      </p:pic>
      <p:pic>
        <p:nvPicPr>
          <p:cNvPr id="18" name="MSSN00250A0000[1].wav">
            <a:hlinkClick r:id="" action="ppaction://media"/>
          </p:cNvPr>
          <p:cNvPicPr>
            <a:picLocks noRot="1" noChangeAspect="1"/>
          </p:cNvPicPr>
          <p:nvPr>
            <a:wavAudioFile r:embed="rId2" name="MSSN00250A0000[1].wav"/>
          </p:nvPr>
        </p:nvPicPr>
        <p:blipFill>
          <a:blip r:embed="rId15" cstate="print"/>
          <a:stretch>
            <a:fillRect/>
          </a:stretch>
        </p:blipFill>
        <p:spPr>
          <a:xfrm>
            <a:off x="7267596" y="6286520"/>
            <a:ext cx="304800" cy="304800"/>
          </a:xfrm>
          <a:prstGeom prst="rect">
            <a:avLst/>
          </a:prstGeom>
        </p:spPr>
      </p:pic>
      <p:pic>
        <p:nvPicPr>
          <p:cNvPr id="28" name="Picture 27" descr="angry tear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284505" flipH="1">
            <a:off x="3240334" y="3276315"/>
            <a:ext cx="871539" cy="616454"/>
          </a:xfrm>
          <a:prstGeom prst="rect">
            <a:avLst/>
          </a:prstGeom>
        </p:spPr>
      </p:pic>
      <p:pic>
        <p:nvPicPr>
          <p:cNvPr id="30" name="Picture 29" descr="angry tear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974942" flipH="1">
            <a:off x="3406105" y="3431278"/>
            <a:ext cx="871539" cy="616454"/>
          </a:xfrm>
          <a:prstGeom prst="rect">
            <a:avLst/>
          </a:prstGeom>
        </p:spPr>
      </p:pic>
      <p:pic>
        <p:nvPicPr>
          <p:cNvPr id="31" name="Picture 30" descr="angry tear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561665">
            <a:off x="2643697" y="3687551"/>
            <a:ext cx="871539" cy="616454"/>
          </a:xfrm>
          <a:prstGeom prst="rect">
            <a:avLst/>
          </a:prstGeom>
        </p:spPr>
      </p:pic>
      <p:pic>
        <p:nvPicPr>
          <p:cNvPr id="32" name="Picture 31" descr="angry tear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0453">
            <a:off x="2841166" y="3442380"/>
            <a:ext cx="871539" cy="616454"/>
          </a:xfrm>
          <a:prstGeom prst="rect">
            <a:avLst/>
          </a:prstGeom>
        </p:spPr>
      </p:pic>
      <p:pic>
        <p:nvPicPr>
          <p:cNvPr id="33" name="Picture 32" descr="angry tear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651158" flipH="1">
            <a:off x="3479232" y="3648411"/>
            <a:ext cx="871539" cy="616454"/>
          </a:xfrm>
          <a:prstGeom prst="rect">
            <a:avLst/>
          </a:prstGeom>
        </p:spPr>
      </p:pic>
      <p:pic>
        <p:nvPicPr>
          <p:cNvPr id="34" name="Picture 33" descr="angry tear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261268" flipH="1">
            <a:off x="3455069" y="3845415"/>
            <a:ext cx="871539" cy="616454"/>
          </a:xfrm>
          <a:prstGeom prst="rect">
            <a:avLst/>
          </a:prstGeom>
        </p:spPr>
      </p:pic>
      <p:pic>
        <p:nvPicPr>
          <p:cNvPr id="35" name="Picture 34" descr="angry tear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159529">
            <a:off x="2638757" y="3892370"/>
            <a:ext cx="871539" cy="616454"/>
          </a:xfrm>
          <a:prstGeom prst="rect">
            <a:avLst/>
          </a:prstGeom>
        </p:spPr>
      </p:pic>
      <p:pic>
        <p:nvPicPr>
          <p:cNvPr id="36" name="Picture 35" descr="angry tear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519846">
            <a:off x="2870731" y="3997459"/>
            <a:ext cx="871539" cy="616454"/>
          </a:xfrm>
          <a:prstGeom prst="rect">
            <a:avLst/>
          </a:prstGeom>
        </p:spPr>
      </p:pic>
      <p:pic>
        <p:nvPicPr>
          <p:cNvPr id="39" name="Picture 38" descr="angry tear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284505" flipH="1">
            <a:off x="6531482" y="1418927"/>
            <a:ext cx="871539" cy="616454"/>
          </a:xfrm>
          <a:prstGeom prst="rect">
            <a:avLst/>
          </a:prstGeom>
        </p:spPr>
      </p:pic>
      <p:pic>
        <p:nvPicPr>
          <p:cNvPr id="40" name="Picture 39" descr="angry tear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974942" flipH="1">
            <a:off x="6697253" y="1573890"/>
            <a:ext cx="871539" cy="616454"/>
          </a:xfrm>
          <a:prstGeom prst="rect">
            <a:avLst/>
          </a:prstGeom>
        </p:spPr>
      </p:pic>
      <p:pic>
        <p:nvPicPr>
          <p:cNvPr id="41" name="Picture 40" descr="angry tear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561665">
            <a:off x="5934845" y="1830163"/>
            <a:ext cx="871539" cy="616454"/>
          </a:xfrm>
          <a:prstGeom prst="rect">
            <a:avLst/>
          </a:prstGeom>
        </p:spPr>
      </p:pic>
      <p:pic>
        <p:nvPicPr>
          <p:cNvPr id="42" name="Picture 41" descr="angry tear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0453">
            <a:off x="6132314" y="1584992"/>
            <a:ext cx="871539" cy="616454"/>
          </a:xfrm>
          <a:prstGeom prst="rect">
            <a:avLst/>
          </a:prstGeom>
        </p:spPr>
      </p:pic>
      <p:pic>
        <p:nvPicPr>
          <p:cNvPr id="43" name="Picture 42" descr="angry tear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651158" flipH="1">
            <a:off x="6770380" y="1791023"/>
            <a:ext cx="871539" cy="616454"/>
          </a:xfrm>
          <a:prstGeom prst="rect">
            <a:avLst/>
          </a:prstGeom>
        </p:spPr>
      </p:pic>
      <p:pic>
        <p:nvPicPr>
          <p:cNvPr id="44" name="Picture 43" descr="angry tear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261268" flipH="1">
            <a:off x="6746217" y="1988027"/>
            <a:ext cx="871539" cy="616454"/>
          </a:xfrm>
          <a:prstGeom prst="rect">
            <a:avLst/>
          </a:prstGeom>
        </p:spPr>
      </p:pic>
      <p:pic>
        <p:nvPicPr>
          <p:cNvPr id="45" name="Picture 44" descr="angry tear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159529">
            <a:off x="5929905" y="2034982"/>
            <a:ext cx="871539" cy="616454"/>
          </a:xfrm>
          <a:prstGeom prst="rect">
            <a:avLst/>
          </a:prstGeom>
        </p:spPr>
      </p:pic>
      <p:pic>
        <p:nvPicPr>
          <p:cNvPr id="46" name="Picture 45" descr="angry tear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519846">
            <a:off x="6161879" y="2140071"/>
            <a:ext cx="871539" cy="616454"/>
          </a:xfrm>
          <a:prstGeom prst="rect">
            <a:avLst/>
          </a:prstGeom>
        </p:spPr>
      </p:pic>
      <p:pic>
        <p:nvPicPr>
          <p:cNvPr id="49" name="MSSN00668A0000[1].wav">
            <a:hlinkClick r:id="" action="ppaction://media"/>
          </p:cNvPr>
          <p:cNvPicPr>
            <a:picLocks noRot="1" noChangeAspect="1"/>
          </p:cNvPicPr>
          <p:nvPr>
            <a:wavAudioFile r:embed="rId1" name="MSSN00668A0000[1].wav"/>
          </p:nvPr>
        </p:nvPicPr>
        <p:blipFill>
          <a:blip r:embed="rId15" cstate="print"/>
          <a:stretch>
            <a:fillRect/>
          </a:stretch>
        </p:blipFill>
        <p:spPr>
          <a:xfrm>
            <a:off x="6643702" y="6215082"/>
            <a:ext cx="304800" cy="304800"/>
          </a:xfrm>
          <a:prstGeom prst="rect">
            <a:avLst/>
          </a:prstGeom>
        </p:spPr>
      </p:pic>
      <p:pic>
        <p:nvPicPr>
          <p:cNvPr id="50" name="MSj03883860000[1].wav">
            <a:hlinkClick r:id="" action="ppaction://media"/>
          </p:cNvPr>
          <p:cNvPicPr>
            <a:picLocks noRot="1" noChangeAspect="1"/>
          </p:cNvPicPr>
          <p:nvPr>
            <a:wavAudioFile r:embed="rId3" name="MSj03883860000[1].wav"/>
          </p:nvPr>
        </p:nvPicPr>
        <p:blipFill>
          <a:blip r:embed="rId15" cstate="print"/>
          <a:stretch>
            <a:fillRect/>
          </a:stretch>
        </p:blipFill>
        <p:spPr>
          <a:xfrm>
            <a:off x="428596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5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0.00069 0.04422 C -0.01285 0.06945 -0.02518 0.09468 0.00069 -0.0074 C 0.02812 -0.10949 0.1092 -0.58796 0.16528 -0.56736 C 0.2217 -0.54676 0.28003 -0.21574 0.33837 0.1169 " pathEditMode="relative" rAng="0" ptsTypes="aaaA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28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0.33837 0.1169 L 0.36198 0.20093 " pathEditMode="relative" rAng="0" ptsTypes="AA">
                                      <p:cBhvr>
                                        <p:cTn id="12" dur="3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" y="4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59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9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0" presetClass="pat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2.22222E-6 -2.22222E-6 C 0.04149 -0.07106 0.08316 -0.14213 0.12934 -0.11389 C 0.17569 -0.08541 0.22673 0.04283 0.27778 0.17107 " pathEditMode="relative" rAng="0" ptsTypes="aaA">
                                      <p:cBhvr>
                                        <p:cTn id="20" dur="6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1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2.22222E-6 -2.22222E-6 C 0.04149 -0.07106 0.08316 -0.14213 0.12934 -0.11389 C 0.17569 -0.08541 0.22673 0.04283 0.27778 0.17107 " pathEditMode="relative" rAng="0" ptsTypes="aaA">
                                      <p:cBhvr>
                                        <p:cTn id="22" dur="6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1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0.27778 0.17106 C 0.30503 0.13681 0.33229 0.10255 0.35955 0.08148 C 0.3868 0.06042 0.41371 0.04606 0.44132 0.04421 C 0.46892 0.04236 0.50104 0.04815 0.52535 0.07014 C 0.54965 0.09213 0.56857 0.13403 0.58767 0.17593 " pathEditMode="relative" rAng="0" ptsTypes="aaaaA">
                                      <p:cBhvr>
                                        <p:cTn id="24" dur="6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" y="-62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0.27778 0.17153 C 0.30504 0.13727 0.3323 0.10301 0.35955 0.08195 C 0.38681 0.06088 0.41372 0.04653 0.44132 0.04468 C 0.46893 0.04283 0.50105 0.04861 0.52535 0.07061 C 0.54966 0.0926 0.56858 0.13449 0.58768 0.17639 " pathEditMode="relative" rAng="0" ptsTypes="aaaaA">
                                      <p:cBhvr>
                                        <p:cTn id="26" dur="6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" y="-6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0.5849 0.16505 L 0.61632 0.25533 " pathEditMode="relative" rAng="0" ptsTypes="AA">
                                      <p:cBhvr>
                                        <p:cTn id="32" dur="3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" y="45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22222E-6 C 0.02274 -0.05926 0.04548 -0.11852 0.05 -0.17778 C 0.05451 -0.23704 0.02465 -0.30371 0.02708 -0.35556 C 0.02951 -0.40741 0.0559 -0.45278 0.06458 -0.48889 C 0.07326 -0.525 0.07569 -0.55371 0.07916 -0.57222 C 0.08264 -0.59074 0.07882 -0.58843 0.08541 -0.6 C 0.09201 -0.61158 0.10243 -0.62454 0.11875 -0.64167 C 0.13507 -0.6588 0.16319 -0.68704 0.18333 -0.70278 C 0.20347 -0.71852 0.2125 -0.72037 0.23958 -0.73611 C 0.26666 -0.75185 0.31458 -0.77824 0.34583 -0.79722 C 0.37708 -0.81621 0.40243 -0.83287 0.42708 -0.85 C 0.45173 -0.86713 0.46215 -0.8713 0.49375 -0.9 C 0.52534 -0.92871 0.571 -0.97547 0.61666 -1.02222 " pathEditMode="relative" ptsTypes="aaaaaaaaaaaaA">
                                      <p:cBhvr>
                                        <p:cTn id="34" dur="59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0.0974 -0.00324 " pathEditMode="relative" rAng="0" ptsTypes="AA">
                                      <p:cBhvr>
                                        <p:cTn id="36" dur="1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" y="-2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0.0974 -0.00324 C 0.09792 0.08912 0.09809 0.18171 0.09931 0.27407 C 0.1 0.32222 0.10278 0.28102 0.10347 0.27407 C 0.10417 0.23773 0.10313 0.20069 0.10556 0.16597 C 0.10608 0.15764 0.10851 0.17893 0.10955 0.18611 C 0.11059 0.19236 0.11042 0.20023 0.11163 0.20648 C 0.11476 0.22199 0.11927 0.23009 0.12396 0.24051 C 0.13316 0.23009 0.13333 0.22199 0.13611 0.19305 C 0.14323 0.22778 0.14427 0.22176 0.1566 0.21296 C 0.16076 0.17268 0.1566 0.19954 0.16076 0.21296 C 0.16233 0.21829 0.16493 0.21759 0.16684 0.21991 C 0.16892 0.21528 0.17205 0.19907 0.17309 0.20648 C 0.175 0.21875 0.17465 0.23935 0.17101 0.24722 C 0.16684 0.25579 0.16146 0.24282 0.1566 0.24051 C 0.15295 0.22176 0.15052 0.2088 0.15052 0.18611 " pathEditMode="relative" rAng="0" ptsTypes="ffffffffffffffA">
                                      <p:cBhvr>
                                        <p:cTn id="40" dur="1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163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0.0974 -0.00324 " pathEditMode="relative" rAng="0" ptsTypes="AA">
                                      <p:cBhvr>
                                        <p:cTn id="42" dur="1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" y="-2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4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4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4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3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2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4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4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6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88" dur="5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6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90" dur="700" fill="hold"/>
                                        <p:tgtEl>
                                          <p:spTgt spid="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6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92" dur="500" fill="hold"/>
                                        <p:tgtEl>
                                          <p:spTgt spid="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6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94" dur="500" fill="hold"/>
                                        <p:tgtEl>
                                          <p:spTgt spid="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6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96" dur="7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6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98" dur="4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9" presetID="6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100" dur="5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6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102" dur="5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2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2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1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2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63" presetClass="pat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.00018 -0.00139 L 0.67952 -0.00324 " pathEditMode="relative" rAng="0" ptsTypes="AA">
                                      <p:cBhvr>
                                        <p:cTn id="132" dur="11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0" y="-1"/>
                                    </p:animMotion>
                                  </p:childTnLst>
                                </p:cTn>
                              </p:par>
                              <p:par>
                                <p:cTn id="133" presetID="1" presetClass="mediacall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4" dur="226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6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7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64" presetClass="pat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141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2" presetID="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1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4" presetID="64" presetClass="path" presetSubtype="0" fill="hold" nodeType="withEffect">
                                  <p:stCondLst>
                                    <p:cond delay="32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1666 -0.02129 L 0.34549 0.47732 " pathEditMode="relative" rAng="0" ptsTypes="AA">
                                      <p:cBhvr>
                                        <p:cTn id="1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" y="249"/>
                                    </p:animMotion>
                                  </p:childTnLst>
                                </p:cTn>
                              </p:par>
                              <p:par>
                                <p:cTn id="146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ntr" presetSubtype="0" fill="hold" nodeType="withEffect">
                                  <p:stCondLst>
                                    <p:cond delay="37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64" presetClass="path" presetSubtype="0" fill="hold" nodeType="withEffect">
                                  <p:stCondLst>
                                    <p:cond delay="36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0833 0.02986 L 0.34653 0.01806 " pathEditMode="relative" rAng="0" ptsTypes="AA">
                                      <p:cBhvr>
                                        <p:cTn id="15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" y="-6"/>
                                    </p:animMotion>
                                  </p:childTnLst>
                                </p:cTn>
                              </p:par>
                              <p:par>
                                <p:cTn id="152" presetID="53" presetClass="entr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4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4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4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6" presetClass="emph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Scale>
                                      <p:cBhvr>
                                        <p:cTn id="158" dur="500" fill="hold"/>
                                        <p:tgtEl>
                                          <p:spTgt spid="4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3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53" presetClass="entr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4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4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4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6" presetClass="emph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Scale>
                                      <p:cBhvr>
                                        <p:cTn id="168" dur="500" fill="hold"/>
                                        <p:tgtEl>
                                          <p:spTgt spid="4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3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53" presetClass="entr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3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3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3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6" presetClass="emph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Scale>
                                      <p:cBhvr>
                                        <p:cTn id="178" dur="7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9" presetID="10" presetClass="exit" presetSubtype="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3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53" presetClass="entr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3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3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3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6" presetClass="emph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Scale>
                                      <p:cBhvr>
                                        <p:cTn id="188" dur="500" fill="hold"/>
                                        <p:tgtEl>
                                          <p:spTgt spid="4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89" presetID="10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2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53" presetClass="entr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2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2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2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6" presetClass="emph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Scale>
                                      <p:cBhvr>
                                        <p:cTn id="198" dur="700" fill="hold"/>
                                        <p:tgtEl>
                                          <p:spTgt spid="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4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53" presetClass="entr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4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4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6" presetClass="emph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Scale>
                                      <p:cBhvr>
                                        <p:cTn id="208" dur="400" fill="hold"/>
                                        <p:tgtEl>
                                          <p:spTgt spid="4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9" presetID="10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0" dur="3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53" presetClass="entr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3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3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6" dur="3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6" presetClass="emph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Scale>
                                      <p:cBhvr>
                                        <p:cTn id="218" dur="500" fill="hold"/>
                                        <p:tgtEl>
                                          <p:spTgt spid="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9" presetID="10" presetClass="exit" presetSubtype="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2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53" presetClass="entr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3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3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6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6" presetClass="emph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Scale>
                                      <p:cBhvr>
                                        <p:cTn id="228" dur="500" fill="hold"/>
                                        <p:tgtEl>
                                          <p:spTgt spid="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9" presetID="10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0" dur="2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" presetClass="mediacall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3" dur="2268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showWhenStopped="0">
                <p:cTn id="2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2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showWhenStopped="0">
                <p:cTn id="2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  <p:audio>
              <p:cMediaNode showWhenStopped="0">
                <p:cTn id="23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wimming pool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4"/>
            <a:ext cx="33846641" cy="5929337"/>
          </a:xfrm>
          <a:prstGeom prst="rect">
            <a:avLst/>
          </a:prstGeom>
        </p:spPr>
      </p:pic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3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9" cy="1354268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1" cy="1472032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3" name="Picture 12" descr="swimming pool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mic face3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pic>
        <p:nvPicPr>
          <p:cNvPr id="21" name="Picture 20" descr="mic face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sp>
        <p:nvSpPr>
          <p:cNvPr id="23" name="Round Same Side Corner Rectangle 22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400" b="1" dirty="0" smtClean="0">
                <a:solidFill>
                  <a:schemeClr val="tx1"/>
                </a:solidFill>
              </a:rPr>
              <a:t>Welcome to the best race in the Angry Olympics. </a:t>
            </a:r>
          </a:p>
        </p:txBody>
      </p:sp>
      <p:sp>
        <p:nvSpPr>
          <p:cNvPr id="22" name="Rounded Rectangular Callout 21"/>
          <p:cNvSpPr/>
          <p:nvPr/>
        </p:nvSpPr>
        <p:spPr>
          <a:xfrm>
            <a:off x="3357554" y="1285860"/>
            <a:ext cx="4857784" cy="2214578"/>
          </a:xfrm>
          <a:prstGeom prst="wedgeRoundRectCallout">
            <a:avLst>
              <a:gd name="adj1" fmla="val 34407"/>
              <a:gd name="adj2" fmla="val 6859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Bienvenidos</a:t>
            </a:r>
            <a:r>
              <a:rPr lang="en-GB" sz="4000" b="1" dirty="0" smtClean="0">
                <a:solidFill>
                  <a:schemeClr val="tx1"/>
                </a:solidFill>
              </a:rPr>
              <a:t> a la </a:t>
            </a:r>
            <a:r>
              <a:rPr lang="en-GB" sz="4000" b="1" dirty="0" err="1" smtClean="0">
                <a:solidFill>
                  <a:schemeClr val="tx1"/>
                </a:solidFill>
              </a:rPr>
              <a:t>mejor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carrera</a:t>
            </a:r>
            <a:r>
              <a:rPr lang="en-GB" sz="4000" b="1" dirty="0" smtClean="0">
                <a:solidFill>
                  <a:schemeClr val="tx1"/>
                </a:solidFill>
              </a:rPr>
              <a:t> de los Angry Olympics.</a:t>
            </a:r>
          </a:p>
        </p:txBody>
      </p:sp>
      <p:pic>
        <p:nvPicPr>
          <p:cNvPr id="14" name="angryolimpics6 slice02.wav">
            <a:hlinkClick r:id="" action="ppaction://media"/>
          </p:cNvPr>
          <p:cNvPicPr>
            <a:picLocks noRot="1" noChangeAspect="1"/>
          </p:cNvPicPr>
          <p:nvPr>
            <a:wavAudioFile r:embed="rId1" name="angryolimpics6 slice02.wav"/>
          </p:nvPr>
        </p:nvPicPr>
        <p:blipFill>
          <a:blip r:embed="rId1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6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4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25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5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8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7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ool" descr="swimming pool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6715171" y="-24"/>
            <a:ext cx="33846640" cy="5929337"/>
          </a:xfrm>
          <a:prstGeom prst="rect">
            <a:avLst/>
          </a:prstGeom>
        </p:spPr>
      </p:pic>
      <p:pic>
        <p:nvPicPr>
          <p:cNvPr id="47" name="carrot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204530">
            <a:off x="3431697" y="1219938"/>
            <a:ext cx="827437" cy="1716854"/>
          </a:xfrm>
          <a:prstGeom prst="rect">
            <a:avLst/>
          </a:prstGeom>
        </p:spPr>
      </p:pic>
      <p:pic>
        <p:nvPicPr>
          <p:cNvPr id="48" name="Potato1" descr="angrypotatohead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598553">
            <a:off x="3624259" y="3761239"/>
            <a:ext cx="1193120" cy="1472032"/>
          </a:xfrm>
          <a:prstGeom prst="rect">
            <a:avLst/>
          </a:prstGeom>
        </p:spPr>
      </p:pic>
      <p:pic>
        <p:nvPicPr>
          <p:cNvPr id="52" name="Potato1" descr="angrypotatohead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598553">
            <a:off x="3624258" y="3761239"/>
            <a:ext cx="1193121" cy="1472032"/>
          </a:xfrm>
          <a:prstGeom prst="rect">
            <a:avLst/>
          </a:prstGeom>
        </p:spPr>
      </p:pic>
      <p:pic>
        <p:nvPicPr>
          <p:cNvPr id="27" name="Pool" descr="swimming pool.bmp"/>
          <p:cNvPicPr>
            <a:picLocks noChangeAspect="1"/>
          </p:cNvPicPr>
          <p:nvPr/>
        </p:nvPicPr>
        <p:blipFill>
          <a:blip r:embed="rId4" cstate="print"/>
          <a:srcRect t="86747"/>
          <a:stretch>
            <a:fillRect/>
          </a:stretch>
        </p:blipFill>
        <p:spPr>
          <a:xfrm>
            <a:off x="-6715171" y="5143512"/>
            <a:ext cx="33846608" cy="785801"/>
          </a:xfrm>
          <a:prstGeom prst="rect">
            <a:avLst/>
          </a:prstGeom>
        </p:spPr>
      </p:pic>
      <p:pic>
        <p:nvPicPr>
          <p:cNvPr id="22" name="pool water" descr="swimming poo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6715204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ool dividers" descr="swimming poo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6715171" y="0"/>
            <a:ext cx="33846714" cy="592935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ound Same Side Corner Rectangle 15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I am faster than you! I am the fastest!</a:t>
            </a:r>
          </a:p>
        </p:txBody>
      </p:sp>
      <p:sp>
        <p:nvSpPr>
          <p:cNvPr id="51" name="Rounded Rectangular Callout 50"/>
          <p:cNvSpPr/>
          <p:nvPr/>
        </p:nvSpPr>
        <p:spPr>
          <a:xfrm>
            <a:off x="71406" y="2786058"/>
            <a:ext cx="9072594" cy="928694"/>
          </a:xfrm>
          <a:prstGeom prst="wedgeRoundRectCallout">
            <a:avLst>
              <a:gd name="adj1" fmla="val 12764"/>
              <a:gd name="adj2" fmla="val 9718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800" b="1" dirty="0" smtClean="0">
                <a:solidFill>
                  <a:schemeClr val="tx1"/>
                </a:solidFill>
              </a:rPr>
              <a:t>¡Soy </a:t>
            </a:r>
            <a:r>
              <a:rPr lang="en-GB" sz="3800" b="1" dirty="0" err="1" smtClean="0">
                <a:solidFill>
                  <a:schemeClr val="tx1"/>
                </a:solidFill>
              </a:rPr>
              <a:t>más</a:t>
            </a:r>
            <a:r>
              <a:rPr lang="en-GB" sz="3800" b="1" dirty="0" smtClean="0">
                <a:solidFill>
                  <a:schemeClr val="tx1"/>
                </a:solidFill>
              </a:rPr>
              <a:t> </a:t>
            </a:r>
            <a:r>
              <a:rPr lang="en-GB" sz="3800" b="1" dirty="0" err="1" smtClean="0">
                <a:solidFill>
                  <a:schemeClr val="tx1"/>
                </a:solidFill>
              </a:rPr>
              <a:t>rápido</a:t>
            </a:r>
            <a:r>
              <a:rPr lang="en-GB" sz="3800" b="1" dirty="0" smtClean="0">
                <a:solidFill>
                  <a:schemeClr val="tx1"/>
                </a:solidFill>
              </a:rPr>
              <a:t> </a:t>
            </a:r>
            <a:r>
              <a:rPr lang="en-GB" sz="3800" b="1" dirty="0" err="1" smtClean="0">
                <a:solidFill>
                  <a:schemeClr val="tx1"/>
                </a:solidFill>
              </a:rPr>
              <a:t>que</a:t>
            </a:r>
            <a:r>
              <a:rPr lang="en-GB" sz="3800" b="1" dirty="0" smtClean="0">
                <a:solidFill>
                  <a:schemeClr val="tx1"/>
                </a:solidFill>
              </a:rPr>
              <a:t> </a:t>
            </a:r>
            <a:r>
              <a:rPr lang="en-GB" sz="3800" b="1" dirty="0" err="1" smtClean="0">
                <a:solidFill>
                  <a:schemeClr val="tx1"/>
                </a:solidFill>
              </a:rPr>
              <a:t>tú</a:t>
            </a:r>
            <a:r>
              <a:rPr lang="en-GB" sz="3800" b="1" dirty="0" smtClean="0">
                <a:solidFill>
                  <a:schemeClr val="tx1"/>
                </a:solidFill>
              </a:rPr>
              <a:t>! ¡Soy el </a:t>
            </a:r>
            <a:r>
              <a:rPr lang="en-GB" sz="3800" b="1" dirty="0" err="1" smtClean="0">
                <a:solidFill>
                  <a:schemeClr val="tx1"/>
                </a:solidFill>
              </a:rPr>
              <a:t>más</a:t>
            </a:r>
            <a:r>
              <a:rPr lang="en-GB" sz="3800" b="1" dirty="0" smtClean="0">
                <a:solidFill>
                  <a:schemeClr val="tx1"/>
                </a:solidFill>
              </a:rPr>
              <a:t> </a:t>
            </a:r>
            <a:r>
              <a:rPr lang="en-GB" sz="3800" b="1" dirty="0" err="1" smtClean="0">
                <a:solidFill>
                  <a:schemeClr val="tx1"/>
                </a:solidFill>
              </a:rPr>
              <a:t>rápido</a:t>
            </a:r>
            <a:r>
              <a:rPr lang="en-GB" sz="3800" b="1" dirty="0" smtClean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11" name="angryolimpics6 slice20.wav">
            <a:hlinkClick r:id="" action="ppaction://media"/>
          </p:cNvPr>
          <p:cNvPicPr>
            <a:picLocks noRot="1" noChangeAspect="1"/>
          </p:cNvPicPr>
          <p:nvPr>
            <a:wavAudioFile r:embed="rId1" name="angryolimpics6 slice20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7.40741E-7 C -0.00886 0.00301 -0.05799 0.0088 -0.0316 -0.0037 C 0.00364 0.00069 0.01805 0.00301 0.05538 -7.40741E-7 C 0.05277 -0.00116 0.05017 -0.00417 0.04739 -0.0037 C 0.04184 -0.00301 0.03715 0.00301 0.03159 0.00347 C 0.02014 0.00463 0.00885 0.00579 -0.00261 0.00694 C -0.01927 0.01065 -0.02795 0.01481 -0.04462 0.01042 C -0.01632 -0.00208 -0.02327 0.00394 -0.06841 -7.40741E-7 C -0.01788 -0.01759 -0.03143 -0.01435 0.07378 -7.40741E-7 C 0.07934 0.00069 0.06857 0.01505 0.06319 0.01736 C 0.05538 0.0162 0.04739 0.01597 0.03958 0.01389 C 0.02569 0.01019 0.01423 -7.40741E-7 2.77778E-7 -7.40741E-7 Z " pathEditMode="relative" ptsTypes="ffffffffffff">
                                      <p:cBhvr>
                                        <p:cTn id="6" dur="44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Motion origin="layout" path="M -2.77778E-7 7.40741E-7 L 0.67934 -0.00185 " pathEditMode="relative" rAng="0" ptsTypes="AA">
                                      <p:cBhvr>
                                        <p:cTn id="8" dur="28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0" y="-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6.66667E-6 -1.48148E-6 C -0.01857 0.00625 -0.03888 -0.00092 -0.0578 -0.00347 C -0.07187 -0.0081 -0.0861 -0.00926 -0.1 -0.01412 C -0.09913 -0.01875 -0.10052 -0.02546 -0.0974 -0.02801 C -0.09426 -0.03055 -0.09027 -0.02592 -0.0868 -0.02453 C -0.08142 -0.02245 -0.071 -0.01759 -0.071 -0.01759 C -0.0611 -0.00393 -0.05642 -0.00717 -0.04201 -0.01041 C -0.03003 -0.0162 0.01529 -0.00717 0.01841 -0.00694 C 0.02102 -0.00578 0.0264 -0.00717 0.0264 -0.00347 C 0.0264 0.00139 0.02205 0.00625 0.01841 0.00695 C -0.0019 0.01088 -0.025 -0.00046 -0.04462 -0.00694 C -0.10452 -0.00092 -0.11962 0.00093 -0.1974 0.00348 C -0.2 0.00463 -0.20434 0.00348 -0.20521 0.00695 C -0.2059 0.01019 -0.20243 0.01412 -0.2 0.01412 C -0.18368 0.01412 -0.18299 0.00695 -0.17101 0.00348 C -0.1658 0.00186 -0.16042 0.00139 -0.15521 -1.48148E-6 C -0.15156 -0.00092 -0.14809 -0.00231 -0.14462 -0.00347 C -0.13507 -0.00231 -0.12518 -0.00301 -0.1158 -1.48148E-6 C -0.1132 0.00093 -0.12083 0.00348 -0.12361 0.00348 C -0.13247 0.00348 -0.14115 0.00116 -0.15 -1.48148E-6 C -0.15261 -0.00115 -0.15972 -0.00092 -0.15781 -0.00347 C -0.15382 -0.00856 -0.14202 -0.01041 -0.14202 -0.01041 C -0.071 -0.00694 -0.07534 -0.03449 -0.06579 0.0176 C -0.03437 0.00926 -0.06718 0.02037 -0.04462 0.00695 C -0.03957 0.00394 -0.02881 -1.48148E-6 -0.02881 -1.48148E-6 C -0.01476 0.00371 -0.00503 0.00695 0.0106 0.00695 C 0.01459 0.00695 0.00279 0.00371 6.66667E-6 -1.48148E-6 Z " pathEditMode="relative" ptsTypes="fffffffffffffffffffffffffff">
                                      <p:cBhvr>
                                        <p:cTn id="10" dur="52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fill="hold" nodeType="withEffect">
                                  <p:stCondLst>
                                    <p:cond delay="52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2.77778E-6 -3.7037E-7 L 0.67848 -0.01134 " pathEditMode="relative" rAng="0" ptsTypes="AA">
                                      <p:cBhvr>
                                        <p:cTn id="12" dur="28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" y="-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5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1.11632 -0.00579 " pathEditMode="relative" rAng="0" ptsTypes="AA">
                                      <p:cBhvr>
                                        <p:cTn id="17" dur="8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8" y="-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1.11632 -0.00579 " pathEditMode="relative" rAng="0" ptsTypes="AA">
                                      <p:cBhvr>
                                        <p:cTn id="19" dur="8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8" y="-3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1.11632 -0.00278 " pathEditMode="relative" rAng="0" ptsTypes="AA">
                                      <p:cBhvr>
                                        <p:cTn id="21" dur="8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8" y="-1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1.11632 -0.00579 " pathEditMode="relative" rAng="0" ptsTypes="AA">
                                      <p:cBhvr>
                                        <p:cTn id="23" dur="8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8" y="-3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4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7.40741E-7 C -0.00886 0.00301 -0.05799 0.0088 -0.0316 -0.0037 C 0.00364 0.00069 0.01805 0.00301 0.05538 -7.40741E-7 C 0.05277 -0.00116 0.05017 -0.00417 0.04739 -0.0037 C 0.04184 -0.00301 0.03715 0.00301 0.03159 0.00347 C 0.02014 0.00463 0.00885 0.00579 -0.00261 0.00694 C -0.01927 0.01065 -0.02795 0.01481 -0.04462 0.01042 C -0.01632 -0.00208 -0.02327 0.00394 -0.06841 -7.40741E-7 C -0.01788 -0.01759 -0.03143 -0.01435 0.07378 -7.40741E-7 C 0.07934 0.00069 0.06857 0.01505 0.06319 0.01736 C 0.05538 0.0162 0.04739 0.01597 0.03958 0.01389 C 0.02569 0.01019 0.01423 -7.40741E-7 2.77778E-7 -7.40741E-7 Z " pathEditMode="relative" ptsTypes="ffffffffffff">
                                      <p:cBhvr>
                                        <p:cTn id="28" dur="44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3" presetClass="path" presetSubtype="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Motion origin="layout" path="M -2.77778E-7 7.40741E-7 L 0.67934 -0.00185 " pathEditMode="relative" rAng="0" ptsTypes="AA">
                                      <p:cBhvr>
                                        <p:cTn id="30" dur="28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0" y="-1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02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35" presetClass="emph" presetSubtype="0" repeatCount="7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371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mph" presetSubtype="0" repeatCount="5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53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5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ngry sky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10629902"/>
          </a:xfrm>
          <a:prstGeom prst="rect">
            <a:avLst/>
          </a:prstGeom>
        </p:spPr>
      </p:pic>
      <p:pic>
        <p:nvPicPr>
          <p:cNvPr id="25" name="Picture 24" descr="ar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154047">
            <a:off x="735208" y="1912118"/>
            <a:ext cx="2829780" cy="842575"/>
          </a:xfrm>
          <a:prstGeom prst="rect">
            <a:avLst/>
          </a:prstGeom>
        </p:spPr>
      </p:pic>
      <p:pic>
        <p:nvPicPr>
          <p:cNvPr id="22" name="Picture 21" descr="angryghostcloud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142852"/>
            <a:ext cx="2921625" cy="2357454"/>
          </a:xfrm>
          <a:prstGeom prst="rect">
            <a:avLst/>
          </a:prstGeom>
        </p:spPr>
      </p:pic>
      <p:pic>
        <p:nvPicPr>
          <p:cNvPr id="23" name="Picture 22" descr="arrow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213982">
            <a:off x="1058330" y="2284477"/>
            <a:ext cx="2046038" cy="911260"/>
          </a:xfrm>
          <a:prstGeom prst="rect">
            <a:avLst/>
          </a:prstGeom>
        </p:spPr>
      </p:pic>
      <p:sp>
        <p:nvSpPr>
          <p:cNvPr id="24" name="Round Same Side Corner Rectangle 23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High above the swimming pool.</a:t>
            </a:r>
          </a:p>
        </p:txBody>
      </p:sp>
      <p:sp>
        <p:nvSpPr>
          <p:cNvPr id="26" name="Round Same Side Corner Rectangle 25"/>
          <p:cNvSpPr/>
          <p:nvPr/>
        </p:nvSpPr>
        <p:spPr>
          <a:xfrm>
            <a:off x="-32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 smtClean="0">
                <a:solidFill>
                  <a:schemeClr val="tx1"/>
                </a:solidFill>
              </a:rPr>
              <a:t>Arriba</a:t>
            </a:r>
            <a:r>
              <a:rPr lang="en-GB" sz="3600" b="1" dirty="0" smtClean="0">
                <a:solidFill>
                  <a:schemeClr val="tx1"/>
                </a:solidFill>
              </a:rPr>
              <a:t>, en lo alto de la </a:t>
            </a:r>
            <a:r>
              <a:rPr lang="en-GB" sz="3600" b="1" dirty="0" err="1" smtClean="0">
                <a:solidFill>
                  <a:schemeClr val="tx1"/>
                </a:solidFill>
              </a:rPr>
              <a:t>piscina</a:t>
            </a:r>
            <a:endParaRPr lang="en-GB" sz="3600" b="1" dirty="0" smtClean="0">
              <a:solidFill>
                <a:schemeClr val="tx1"/>
              </a:solidFill>
            </a:endParaRPr>
          </a:p>
        </p:txBody>
      </p:sp>
      <p:pic>
        <p:nvPicPr>
          <p:cNvPr id="8" name="angryolimpics6 slice21.wav">
            <a:hlinkClick r:id="" action="ppaction://media"/>
          </p:cNvPr>
          <p:cNvPicPr>
            <a:picLocks noRot="1" noChangeAspect="1"/>
          </p:cNvPicPr>
          <p:nvPr>
            <a:wavAudioFile r:embed="rId1" name="angryolimpics6 slice21.wav"/>
          </p:nvPr>
        </p:nvPicPr>
        <p:blipFill>
          <a:blip r:embed="rId8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0.0007 L 0 -1.0571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2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1" presetClass="pat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59259E-6 C 0.00365 -0.00393 0.02101 -0.04537 0.06511 -0.04259 C 0.13229 -0.03865 0.15851 -0.00926 0.22049 -0.03865 C 0.25938 -0.05602 0.30486 -0.1 0.33872 -0.09861 C 0.41459 -0.09722 0.43021 -0.05208 0.43021 -0.01065 C 0.43212 0.04792 0.33351 0.09722 0.21337 0.10278 C 0.09184 0.10672 -0.00885 0.04398 -2.22222E-6 -2.59259E-6 Z " pathEditMode="relative" rAng="0" ptsTypes="fffffff">
                                      <p:cBhvr>
                                        <p:cTn id="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" y="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1" presetClass="pat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3 2.96296E-6 C 0.00678 -0.00394 0.02344 -0.04537 0.06528 -0.0426 C 0.129 -0.03866 0.154 -0.00926 0.21285 -0.03866 C 0.24983 -0.05602 0.29323 -0.1 0.32518 -0.09861 C 0.3974 -0.09723 0.41216 -0.05209 0.41216 -0.01065 C 0.41407 0.04791 0.32032 0.09722 0.20625 0.10277 C 0.09063 0.10671 -0.00503 0.04398 0.0033 2.96296E-6 Z " pathEditMode="relative" rAng="0" ptsTypes="fffffff">
                                      <p:cBhvr>
                                        <p:cTn id="1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7 0.05949 L -0.01493 0.84953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" y="395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64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59259E-6 L 0.15938 -0.46967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" y="-235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600000">
                                      <p:cBhvr>
                                        <p:cTn id="23" dur="12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64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68449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ool" descr="swimming pool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15272866" y="-24"/>
            <a:ext cx="33846640" cy="5929337"/>
          </a:xfrm>
          <a:prstGeom prst="rect">
            <a:avLst/>
          </a:prstGeom>
        </p:spPr>
      </p:pic>
      <p:pic>
        <p:nvPicPr>
          <p:cNvPr id="47" name="carrot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204530">
            <a:off x="2717317" y="1219938"/>
            <a:ext cx="827437" cy="1716854"/>
          </a:xfrm>
          <a:prstGeom prst="rect">
            <a:avLst/>
          </a:prstGeom>
        </p:spPr>
      </p:pic>
      <p:pic>
        <p:nvPicPr>
          <p:cNvPr id="28" name="carrot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442577">
            <a:off x="2717317" y="1219938"/>
            <a:ext cx="827437" cy="1716854"/>
          </a:xfrm>
          <a:prstGeom prst="rect">
            <a:avLst/>
          </a:prstGeom>
        </p:spPr>
      </p:pic>
      <p:pic>
        <p:nvPicPr>
          <p:cNvPr id="48" name="Potato1" descr="angrypotatohead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5809992">
            <a:off x="3962440" y="3689800"/>
            <a:ext cx="1193120" cy="1472031"/>
          </a:xfrm>
          <a:prstGeom prst="rect">
            <a:avLst/>
          </a:prstGeom>
        </p:spPr>
      </p:pic>
      <p:pic>
        <p:nvPicPr>
          <p:cNvPr id="14" name="Picture 13" descr="arrow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199641">
            <a:off x="3312739" y="3924773"/>
            <a:ext cx="1133475" cy="504825"/>
          </a:xfrm>
          <a:prstGeom prst="rect">
            <a:avLst/>
          </a:prstGeom>
        </p:spPr>
      </p:pic>
      <p:pic>
        <p:nvPicPr>
          <p:cNvPr id="30" name="Potato1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598553">
            <a:off x="4040868" y="3761239"/>
            <a:ext cx="1193120" cy="1472032"/>
          </a:xfrm>
          <a:prstGeom prst="rect">
            <a:avLst/>
          </a:prstGeom>
        </p:spPr>
      </p:pic>
      <p:pic>
        <p:nvPicPr>
          <p:cNvPr id="52" name="Potato1" descr="angrypotatohead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598553">
            <a:off x="4040868" y="3761239"/>
            <a:ext cx="1193121" cy="1472032"/>
          </a:xfrm>
          <a:prstGeom prst="rect">
            <a:avLst/>
          </a:prstGeom>
        </p:spPr>
      </p:pic>
      <p:pic>
        <p:nvPicPr>
          <p:cNvPr id="27" name="Pool" descr="swimming pool.bmp"/>
          <p:cNvPicPr>
            <a:picLocks noChangeAspect="1"/>
          </p:cNvPicPr>
          <p:nvPr/>
        </p:nvPicPr>
        <p:blipFill>
          <a:blip r:embed="rId5" cstate="print"/>
          <a:srcRect t="86747"/>
          <a:stretch>
            <a:fillRect/>
          </a:stretch>
        </p:blipFill>
        <p:spPr>
          <a:xfrm>
            <a:off x="-15272866" y="5143512"/>
            <a:ext cx="33846608" cy="785801"/>
          </a:xfrm>
          <a:prstGeom prst="rect">
            <a:avLst/>
          </a:prstGeom>
        </p:spPr>
      </p:pic>
      <p:pic>
        <p:nvPicPr>
          <p:cNvPr id="22" name="pool water" descr="swimming pool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5272899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ool dividers" descr="swimming pool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5272866" y="0"/>
            <a:ext cx="33846714" cy="592935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ound Same Side Corner Rectangle 15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You are the slowest!</a:t>
            </a:r>
          </a:p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I am the best!</a:t>
            </a:r>
          </a:p>
        </p:txBody>
      </p:sp>
      <p:pic>
        <p:nvPicPr>
          <p:cNvPr id="11" name="Picture 10" descr="arrow2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4036108" y="-1404975"/>
            <a:ext cx="1695450" cy="504825"/>
          </a:xfrm>
          <a:prstGeom prst="rect">
            <a:avLst/>
          </a:prstGeom>
        </p:spPr>
      </p:pic>
      <p:pic>
        <p:nvPicPr>
          <p:cNvPr id="15" name="Picture 14" descr="angry tear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284505" flipH="1">
            <a:off x="4245466" y="3666082"/>
            <a:ext cx="871539" cy="616454"/>
          </a:xfrm>
          <a:prstGeom prst="rect">
            <a:avLst/>
          </a:prstGeom>
        </p:spPr>
      </p:pic>
      <p:pic>
        <p:nvPicPr>
          <p:cNvPr id="17" name="Picture 16" descr="angry tear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974942" flipH="1">
            <a:off x="4411237" y="3821045"/>
            <a:ext cx="871539" cy="616454"/>
          </a:xfrm>
          <a:prstGeom prst="rect">
            <a:avLst/>
          </a:prstGeom>
        </p:spPr>
      </p:pic>
      <p:pic>
        <p:nvPicPr>
          <p:cNvPr id="18" name="Picture 17" descr="angry tear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561665">
            <a:off x="3648829" y="4077318"/>
            <a:ext cx="871539" cy="616454"/>
          </a:xfrm>
          <a:prstGeom prst="rect">
            <a:avLst/>
          </a:prstGeom>
        </p:spPr>
      </p:pic>
      <p:pic>
        <p:nvPicPr>
          <p:cNvPr id="19" name="Picture 18" descr="angry tear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0453">
            <a:off x="3846298" y="3832147"/>
            <a:ext cx="871539" cy="616454"/>
          </a:xfrm>
          <a:prstGeom prst="rect">
            <a:avLst/>
          </a:prstGeom>
        </p:spPr>
      </p:pic>
      <p:pic>
        <p:nvPicPr>
          <p:cNvPr id="20" name="Picture 19" descr="angry tear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651158" flipH="1">
            <a:off x="4484364" y="4038178"/>
            <a:ext cx="871539" cy="616454"/>
          </a:xfrm>
          <a:prstGeom prst="rect">
            <a:avLst/>
          </a:prstGeom>
        </p:spPr>
      </p:pic>
      <p:pic>
        <p:nvPicPr>
          <p:cNvPr id="24" name="Picture 23" descr="angry tear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261268" flipH="1">
            <a:off x="4460201" y="4235182"/>
            <a:ext cx="871539" cy="616454"/>
          </a:xfrm>
          <a:prstGeom prst="rect">
            <a:avLst/>
          </a:prstGeom>
        </p:spPr>
      </p:pic>
      <p:pic>
        <p:nvPicPr>
          <p:cNvPr id="25" name="Picture 24" descr="angry tear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159529">
            <a:off x="3643889" y="4282137"/>
            <a:ext cx="871539" cy="616454"/>
          </a:xfrm>
          <a:prstGeom prst="rect">
            <a:avLst/>
          </a:prstGeom>
        </p:spPr>
      </p:pic>
      <p:pic>
        <p:nvPicPr>
          <p:cNvPr id="26" name="Picture 25" descr="angry tear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519846">
            <a:off x="3875863" y="4387226"/>
            <a:ext cx="871539" cy="616454"/>
          </a:xfrm>
          <a:prstGeom prst="rect">
            <a:avLst/>
          </a:prstGeom>
        </p:spPr>
      </p:pic>
      <p:sp>
        <p:nvSpPr>
          <p:cNvPr id="29" name="Rounded Rectangular Callout 28"/>
          <p:cNvSpPr/>
          <p:nvPr/>
        </p:nvSpPr>
        <p:spPr>
          <a:xfrm>
            <a:off x="3428992" y="2143116"/>
            <a:ext cx="4857784" cy="1214446"/>
          </a:xfrm>
          <a:prstGeom prst="wedgeRoundRectCallout">
            <a:avLst>
              <a:gd name="adj1" fmla="val -26657"/>
              <a:gd name="adj2" fmla="val 7722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¡</a:t>
            </a:r>
            <a:r>
              <a:rPr lang="en-GB" sz="4000" b="1" dirty="0" err="1" smtClean="0">
                <a:solidFill>
                  <a:schemeClr val="tx1"/>
                </a:solidFill>
              </a:rPr>
              <a:t>Eres</a:t>
            </a:r>
            <a:r>
              <a:rPr lang="en-GB" sz="4000" b="1" dirty="0" smtClean="0">
                <a:solidFill>
                  <a:schemeClr val="tx1"/>
                </a:solidFill>
              </a:rPr>
              <a:t> la </a:t>
            </a:r>
            <a:r>
              <a:rPr lang="en-GB" sz="4000" b="1" dirty="0" err="1" smtClean="0">
                <a:solidFill>
                  <a:schemeClr val="tx1"/>
                </a:solidFill>
              </a:rPr>
              <a:t>más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lenta</a:t>
            </a:r>
            <a:r>
              <a:rPr lang="en-GB" sz="4000" b="1" dirty="0" smtClean="0">
                <a:solidFill>
                  <a:schemeClr val="tx1"/>
                </a:solidFill>
              </a:rPr>
              <a:t>!</a:t>
            </a:r>
            <a:endParaRPr lang="en-GB" sz="4400" b="1" dirty="0" smtClean="0">
              <a:solidFill>
                <a:schemeClr val="tx1"/>
              </a:solidFill>
            </a:endParaRPr>
          </a:p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¡</a:t>
            </a:r>
            <a:r>
              <a:rPr lang="en-GB" sz="4000" b="1" dirty="0" err="1" smtClean="0">
                <a:solidFill>
                  <a:schemeClr val="tx1"/>
                </a:solidFill>
              </a:rPr>
              <a:t>Yo</a:t>
            </a:r>
            <a:r>
              <a:rPr lang="en-GB" sz="4000" b="1" dirty="0" smtClean="0">
                <a:solidFill>
                  <a:schemeClr val="tx1"/>
                </a:solidFill>
              </a:rPr>
              <a:t> soy el </a:t>
            </a:r>
            <a:r>
              <a:rPr lang="en-GB" sz="4000" b="1" dirty="0" err="1" smtClean="0">
                <a:solidFill>
                  <a:schemeClr val="tx1"/>
                </a:solidFill>
              </a:rPr>
              <a:t>mejor</a:t>
            </a:r>
            <a:r>
              <a:rPr lang="en-GB" sz="4000" b="1" dirty="0" smtClean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31" name="MSSN00669A0000[1].wav">
            <a:hlinkClick r:id="" action="ppaction://media"/>
          </p:cNvPr>
          <p:cNvPicPr>
            <a:picLocks noRot="1" noChangeAspect="1"/>
          </p:cNvPicPr>
          <p:nvPr>
            <a:wavAudioFile r:embed="rId1" name="MSSN00669A0000[1].wav"/>
          </p:nvPr>
        </p:nvPicPr>
        <p:blipFill>
          <a:blip r:embed="rId15" cstate="print"/>
          <a:stretch>
            <a:fillRect/>
          </a:stretch>
        </p:blipFill>
        <p:spPr>
          <a:xfrm>
            <a:off x="7286644" y="6143644"/>
            <a:ext cx="304800" cy="304800"/>
          </a:xfrm>
          <a:prstGeom prst="rect">
            <a:avLst/>
          </a:prstGeom>
        </p:spPr>
      </p:pic>
      <p:pic>
        <p:nvPicPr>
          <p:cNvPr id="32" name="angryolimpics6 flecha.wav">
            <a:hlinkClick r:id="" action="ppaction://media"/>
          </p:cNvPr>
          <p:cNvPicPr>
            <a:picLocks noRot="1" noChangeAspect="1"/>
          </p:cNvPicPr>
          <p:nvPr>
            <a:wavAudioFile r:embed="rId2" name="angryolimpics6 flecha.wav"/>
          </p:nvPr>
        </p:nvPicPr>
        <p:blipFill>
          <a:blip r:embed="rId16" cstate="print"/>
          <a:stretch>
            <a:fillRect/>
          </a:stretch>
        </p:blipFill>
        <p:spPr>
          <a:xfrm>
            <a:off x="8624918" y="655322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Motion origin="layout" path="M 2.5E-6 -4.07407E-6 L -0.03056 0.80672 " pathEditMode="relative" rAng="0" ptsTypes="AA">
                                      <p:cBhvr>
                                        <p:cTn id="6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40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633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53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mph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Scale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6" presetClass="emph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Scale>
                                      <p:cBhvr>
                                        <p:cTn id="52" dur="7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6" presetClass="emph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Scale>
                                      <p:cBhvr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6" presetClass="emph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Scale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6" presetClass="emph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Scale>
                                      <p:cBhvr>
                                        <p:cTn id="58" dur="7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6" presetClass="emph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Scale>
                                      <p:cBhvr>
                                        <p:cTn id="60" dur="4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6" presetClass="emph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Scale>
                                      <p:cBhvr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6" presetClass="emph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Scale>
                                      <p:cBhvr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7.40741E-7 C -0.00886 0.00301 -0.05799 0.0088 -0.0316 -0.0037 C 0.00364 0.00069 0.01805 0.00301 0.05538 -7.40741E-7 C 0.05277 -0.00116 0.05017 -0.00417 0.04739 -0.0037 C 0.04184 -0.00301 0.03715 0.00301 0.03159 0.00347 C 0.02014 0.00463 0.00885 0.00579 -0.00261 0.00694 C -0.01927 0.01065 -0.02795 0.01481 -0.04462 0.01042 C -0.01632 -0.00208 -0.02327 0.00394 -0.06841 -7.40741E-7 C -0.01788 -0.01759 -0.03143 -0.01435 0.07378 -7.40741E-7 C 0.07934 0.00069 0.06857 0.01505 0.06319 0.01736 C 0.05538 0.0162 0.04739 0.01597 0.03958 0.01389 C 0.02569 0.01019 0.01423 -7.40741E-7 2.77778E-7 -7.40741E-7 Z " pathEditMode="relative" ptsTypes="ffffffffffff">
                                      <p:cBhvr>
                                        <p:cTn id="90" dur="32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3042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5" presetID="35" presetClass="emph" presetSubtype="0" repeatCount="1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6" dur="28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35" presetClass="path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Motion origin="layout" path="M 0.00851 0.01042 L -0.2184 0.01204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" y="1"/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35" presetClass="path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Motion origin="layout" path="M 4.44444E-6 2.22222E-6 L -0.22362 0.00648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" y="3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6.66667E-6 -1.48148E-6 C -0.01857 0.00625 -0.03888 -0.00092 -0.0578 -0.00347 C -0.07187 -0.0081 -0.0861 -0.00926 -0.1 -0.01412 C -0.09913 -0.01875 -0.10052 -0.02546 -0.0974 -0.02801 C -0.09426 -0.03055 -0.09027 -0.02592 -0.0868 -0.02453 C -0.08142 -0.02245 -0.071 -0.01759 -0.071 -0.01759 C -0.0611 -0.00393 -0.05642 -0.00717 -0.04201 -0.01041 C -0.03003 -0.0162 0.01529 -0.00717 0.01841 -0.00694 C 0.02102 -0.00578 0.0264 -0.00717 0.0264 -0.00347 C 0.0264 0.00139 0.02205 0.00625 0.01841 0.00695 C -0.0019 0.01088 -0.025 -0.00046 -0.04462 -0.00694 C -0.10452 -0.00092 -0.11962 0.00093 -0.1974 0.00348 C -0.2 0.00463 -0.20434 0.00348 -0.20521 0.00695 C -0.2059 0.01019 -0.20243 0.01412 -0.2 0.01412 C -0.18368 0.01412 -0.18299 0.00695 -0.17101 0.00348 C -0.1658 0.00186 -0.16042 0.00139 -0.15521 -1.48148E-6 C -0.15156 -0.00092 -0.14809 -0.00231 -0.14462 -0.00347 C -0.13507 -0.00231 -0.12518 -0.00301 -0.1158 -1.48148E-6 C -0.1132 0.00093 -0.12083 0.00348 -0.12361 0.00348 C -0.13247 0.00348 -0.14115 0.00116 -0.15 -1.48148E-6 C -0.15261 -0.00115 -0.15972 -0.00092 -0.15781 -0.00347 C -0.15382 -0.00856 -0.14202 -0.01041 -0.14202 -0.01041 C -0.071 -0.00694 -0.07534 -0.03449 -0.06579 0.0176 C -0.03437 0.00926 -0.06718 0.02037 -0.04462 0.00695 C -0.03957 0.00394 -0.02881 -1.48148E-6 -0.02881 -1.48148E-6 C -0.01476 0.00371 -0.00503 0.00695 0.0106 0.00695 C 0.01459 0.00695 0.00279 0.00371 6.66667E-6 -1.48148E-6 Z " pathEditMode="relative" ptsTypes="fffffffffffffffffffffffffff">
                                      <p:cBhvr>
                                        <p:cTn id="110" dur="52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1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0" presetClass="path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Motion origin="layout" path="M -1.11111E-6 7.40741E-7 C 0.00313 -0.00093 0.00625 -0.00185 0.02379 -0.03333 C 0.04132 -0.06482 0.07188 -0.15232 0.10538 -0.18889 C 0.13889 -0.22546 0.18472 -0.25833 0.22483 -0.25278 C 0.26493 -0.24722 0.32066 -0.18426 0.34618 -0.15556 C 0.3717 -0.12685 0.37483 -0.1037 0.37813 -0.08056 " pathEditMode="relative" rAng="0" ptsTypes="aaaaaA">
                                      <p:cBhvr>
                                        <p:cTn id="117" dur="7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" y="-129"/>
                                    </p:animMotion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nodeType="withEffect">
                                  <p:stCondLst>
                                    <p:cond delay="52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07407E-6 L -1.0191 0.00486 " pathEditMode="relative" rAng="0" ptsTypes="AA">
                                      <p:cBhvr>
                                        <p:cTn id="121" dur="6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0" y="2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35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07407E-6 L -1.0191 -0.00278 " pathEditMode="relative" rAng="0" ptsTypes="AA">
                                      <p:cBhvr>
                                        <p:cTn id="123" dur="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0" y="-1"/>
                                    </p:animMotion>
                                  </p:childTnLst>
                                </p:cTn>
                              </p:par>
                              <p:par>
                                <p:cTn id="124" presetID="35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07407E-6 L -1.0191 0.00486 " pathEditMode="relative" rAng="0" ptsTypes="AA">
                                      <p:cBhvr>
                                        <p:cTn id="125" dur="6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0" y="2"/>
                                    </p:animMotion>
                                  </p:childTnLst>
                                </p:cTn>
                              </p:par>
                              <p:par>
                                <p:cTn id="126" presetID="35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07407E-6 L -1.0191 0.00486 " pathEditMode="relative" rAng="0" ptsTypes="AA">
                                      <p:cBhvr>
                                        <p:cTn id="127" dur="6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0" y="2"/>
                                    </p:animMotion>
                                  </p:childTnLst>
                                </p:cTn>
                              </p:par>
                              <p:par>
                                <p:cTn id="128" presetID="10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16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15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7.40741E-7 C -0.00886 0.00301 -0.05799 0.0088 -0.0316 -0.0037 C 0.00364 0.00069 0.01805 0.00301 0.05538 -7.40741E-7 C 0.05277 -0.00116 0.05017 -0.00417 0.04739 -0.0037 C 0.04184 -0.00301 0.03715 0.00301 0.03159 0.00347 C 0.02014 0.00463 0.00885 0.00579 -0.00261 0.00694 C -0.01927 0.01065 -0.02795 0.01481 -0.04462 0.01042 C -0.01632 -0.00208 -0.02327 0.00394 -0.06841 -7.40741E-7 C -0.01788 -0.01759 -0.03143 -0.01435 0.07378 -7.40741E-7 C 0.07934 0.00069 0.06857 0.01505 0.06319 0.01736 C 0.05538 0.0162 0.04739 0.01597 0.03958 0.01389 C 0.02569 0.01019 0.01423 -7.40741E-7 2.77778E-7 -7.40741E-7 Z " pathEditMode="relative" ptsTypes="ffffffffffff">
                                      <p:cBhvr>
                                        <p:cTn id="132" dur="32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3" presetID="1" presetClass="exit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showWhenStopped="0">
                <p:cTn id="1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ngry sky.bmp"/>
          <p:cNvPicPr>
            <a:picLocks noChangeAspect="1"/>
          </p:cNvPicPr>
          <p:nvPr/>
        </p:nvPicPr>
        <p:blipFill>
          <a:blip r:embed="rId4" cstate="print"/>
          <a:srcRect b="3548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2" name="Picture 21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50375" y="2571744"/>
            <a:ext cx="2921625" cy="2357454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3786182" y="785794"/>
            <a:ext cx="2857520" cy="1214446"/>
          </a:xfrm>
          <a:prstGeom prst="wedgeRoundRectCallout">
            <a:avLst>
              <a:gd name="adj1" fmla="val -25957"/>
              <a:gd name="adj2" fmla="val 9447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Hmmm…</a:t>
            </a:r>
          </a:p>
        </p:txBody>
      </p:sp>
      <p:pic>
        <p:nvPicPr>
          <p:cNvPr id="6" name="angryolimpics6 slice19.wav">
            <a:hlinkClick r:id="" action="ppaction://media"/>
          </p:cNvPr>
          <p:cNvPicPr>
            <a:picLocks noRot="1" noChangeAspect="1"/>
          </p:cNvPicPr>
          <p:nvPr>
            <a:wavAudioFile r:embed="rId1" name="angryolimpics6 slice19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7" name="Picture 6" descr="angryghostclou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2571746"/>
            <a:ext cx="2921625" cy="2357449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0.00116 C 0.00365 -0.00278 0.02101 -0.04421 0.06511 -0.04143 C 0.13229 -0.0375 0.15851 -0.0081 0.22049 -0.0375 C 0.25938 -0.05486 0.30486 -0.09884 0.33872 -0.09745 C 0.41459 -0.09606 0.43021 -0.05092 0.43021 -0.00949 C 0.43212 0.04908 0.33351 0.09838 0.21337 0.10394 C 0.09184 0.10787 -0.00885 0.04514 -2.22222E-6 0.00116 Z " pathEditMode="relative" rAng="0" ptsTypes="fffffff">
                                      <p:cBhvr>
                                        <p:cTn id="8" dur="4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" y="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1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0.00116 C 0.00365 -0.00278 0.02101 -0.04421 0.06511 -0.04143 C 0.13229 -0.0375 0.15851 -0.0081 0.22049 -0.0375 C 0.25938 -0.05486 0.30486 -0.09884 0.33872 -0.09745 C 0.41459 -0.09606 0.43021 -0.05092 0.43021 -0.00949 C 0.43212 0.04908 0.33351 0.09838 0.21337 0.10394 C 0.09184 0.10787 -0.00885 0.04514 -2.22222E-6 0.00116 Z " pathEditMode="relative" rAng="0" ptsTypes="fffffff">
                                      <p:cBhvr>
                                        <p:cTn id="15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wimming pool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24717547" y="-24"/>
            <a:ext cx="33846641" cy="5929337"/>
          </a:xfrm>
          <a:prstGeom prst="rect">
            <a:avLst/>
          </a:prstGeom>
        </p:spPr>
      </p:pic>
      <p:pic>
        <p:nvPicPr>
          <p:cNvPr id="18" name="Potato1" descr="angrypotatohead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5809992">
            <a:off x="1909746" y="3731450"/>
            <a:ext cx="1193120" cy="1472031"/>
          </a:xfrm>
          <a:prstGeom prst="rect">
            <a:avLst/>
          </a:prstGeom>
        </p:spPr>
      </p:pic>
      <p:pic>
        <p:nvPicPr>
          <p:cNvPr id="19" name="Picture 18" descr="arrow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199641">
            <a:off x="1260045" y="3966423"/>
            <a:ext cx="1133475" cy="504825"/>
          </a:xfrm>
          <a:prstGeom prst="rect">
            <a:avLst/>
          </a:prstGeom>
        </p:spPr>
      </p:pic>
      <p:pic>
        <p:nvPicPr>
          <p:cNvPr id="14" name="Picture 13" descr="swimming poo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717580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mic face3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pic>
        <p:nvPicPr>
          <p:cNvPr id="21" name="Picture 20" descr="mic fac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sp>
        <p:nvSpPr>
          <p:cNvPr id="23" name="Round Same Side Corner Rectangle 22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The carrot is the winner!</a:t>
            </a:r>
          </a:p>
        </p:txBody>
      </p:sp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717580" y="-20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 descr="angrycarrotface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02017" y="640576"/>
            <a:ext cx="827437" cy="1716854"/>
          </a:xfrm>
          <a:prstGeom prst="rect">
            <a:avLst/>
          </a:prstGeom>
        </p:spPr>
      </p:pic>
      <p:sp>
        <p:nvSpPr>
          <p:cNvPr id="22" name="Rounded Rectangular Callout 21"/>
          <p:cNvSpPr/>
          <p:nvPr/>
        </p:nvSpPr>
        <p:spPr>
          <a:xfrm>
            <a:off x="3000364" y="2214554"/>
            <a:ext cx="3571900" cy="1500198"/>
          </a:xfrm>
          <a:prstGeom prst="wedgeRoundRectCallout">
            <a:avLst>
              <a:gd name="adj1" fmla="val 70647"/>
              <a:gd name="adj2" fmla="val 9551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¡La </a:t>
            </a:r>
            <a:r>
              <a:rPr lang="en-GB" sz="4000" b="1" dirty="0" err="1" smtClean="0">
                <a:solidFill>
                  <a:schemeClr val="tx1"/>
                </a:solidFill>
              </a:rPr>
              <a:t>zanahoria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es</a:t>
            </a:r>
            <a:r>
              <a:rPr lang="en-GB" sz="4000" b="1" dirty="0" smtClean="0">
                <a:solidFill>
                  <a:schemeClr val="tx1"/>
                </a:solidFill>
              </a:rPr>
              <a:t> la </a:t>
            </a:r>
            <a:r>
              <a:rPr lang="en-GB" sz="4000" b="1" dirty="0" err="1" smtClean="0">
                <a:solidFill>
                  <a:schemeClr val="tx1"/>
                </a:solidFill>
              </a:rPr>
              <a:t>ganadora</a:t>
            </a:r>
            <a:r>
              <a:rPr lang="en-GB" sz="4000" b="1" dirty="0" smtClean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17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13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  <p:pic>
        <p:nvPicPr>
          <p:cNvPr id="13" name="angryolimpics6 slice24.wav">
            <a:hlinkClick r:id="" action="ppaction://media"/>
          </p:cNvPr>
          <p:cNvPicPr>
            <a:picLocks noRot="1" noChangeAspect="1"/>
          </p:cNvPicPr>
          <p:nvPr>
            <a:wavAudioFile r:embed="rId2" name="angryolimpics6 slice24.wav"/>
          </p:nvPr>
        </p:nvPicPr>
        <p:blipFill>
          <a:blip r:embed="rId14" cstate="print"/>
          <a:stretch>
            <a:fillRect/>
          </a:stretch>
        </p:blipFill>
        <p:spPr>
          <a:xfrm>
            <a:off x="807246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4" presetClass="path" presetSubtype="0" repeatCount="5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0.00208 L 0 -0.07755 " pathEditMode="relative" rAng="0" ptsTypes="AA">
                                      <p:cBhvr>
                                        <p:cTn id="15" dur="26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421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74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0463 C -0.00226 -0.03333 -0.00226 -0.03658 -0.01458 -0.05301 C -0.01806 -0.05139 -0.0217 -0.05139 -0.02535 -0.04884 C -0.03455 -0.04306 -0.02969 -0.03843 -0.0375 -0.02685 C -0.03993 -0.02338 -0.04306 -0.02199 -0.04583 -0.01945 C -0.04861 -0.01204 -0.05139 -0.00463 -0.05417 0.00278 C -0.05556 0.00602 -0.05833 0.01389 -0.05833 0.01412 C -0.05764 -0.00579 -0.05799 -0.02593 -0.05625 -0.04514 C -0.05503 -0.0581 -0.03958 -0.07107 -0.03958 -0.07083 C -0.03559 -0.06991 -0.03003 -0.07269 -0.02708 -0.06736 C -0.02569 -0.06435 -0.02882 -0.05625 -0.03125 -0.05625 C -0.03368 -0.05625 -0.03403 -0.06366 -0.03559 -0.06736 C -0.04201 -0.08403 -0.04028 -0.07963 -0.04792 -0.09329 C -0.05625 -0.08333 -0.05521 -0.07662 -0.06285 -0.06366 C -0.06319 -0.05996 -0.06267 -0.05301 -0.06458 -0.05301 C -0.07257 -0.05301 -0.07257 -0.08218 -0.07292 -0.08588 C -0.07257 -0.0919 -0.07413 -0.10185 -0.07083 -0.10417 C -0.06684 -0.10741 -0.05833 -0.09699 -0.05833 -0.09653 C -0.05694 -0.09329 -0.05174 -0.08588 -0.05417 -0.08588 C -0.05712 -0.08588 -0.05851 -0.09283 -0.06042 -0.09699 C -0.07726 -0.13357 -0.06615 -0.11852 -0.07917 -0.1338 C -0.08194 -0.13264 -0.08507 -0.13287 -0.0875 -0.13009 C -0.08958 -0.12755 -0.09062 -0.12269 -0.09167 -0.11898 C -0.09687 -0.10602 -0.10139 -0.09699 -0.10417 -0.08218 C -0.11337 -0.09283 -0.11128 -0.09815 -0.11458 -0.11528 C -0.11389 -0.12269 -0.11441 -0.13079 -0.1125 -0.1375 C -0.11146 -0.14144 -0.10903 -0.14421 -0.10625 -0.14491 C -0.10417 -0.14537 -0.09844 -0.13843 -0.10017 -0.14121 C -0.10347 -0.14722 -0.1125 -0.15602 -0.1125 -0.15556 C -0.12743 -0.13009 -0.12083 -0.12639 -0.13125 -0.14491 C -0.1349 -0.16412 -0.13819 -0.18148 -0.125 -0.18912 C -0.13108 -0.20533 -0.13403 -0.20162 -0.14375 -0.20764 C -0.14722 -0.18912 -0.15069 -0.19653 -0.15417 -0.17801 C -0.16424 -0.1838 -0.16319 -0.19306 -0.16875 -0.20764 C -0.18073 -0.20046 -0.18646 -0.19746 -0.19375 -0.17801 C -0.20156 -0.18241 -0.20694 -0.18889 -0.21458 -0.19283 C -0.21875 -0.19491 -0.22708 -0.20023 -0.22708 -0.19977 C -0.24149 -0.19583 -0.24358 -0.19468 -0.25208 -0.17431 C -0.2651 -0.18195 -0.27413 -0.20139 -0.28542 -0.21505 C -0.30434 -0.20996 -0.31753 -0.19861 -0.33125 -0.17431 C -0.34201 -0.17894 -0.35156 -0.18889 -0.3625 -0.19283 C -0.37361 -0.19676 -0.38507 -0.19908 -0.39583 -0.20394 C -0.43715 -0.20023 -0.43837 -0.20972 -0.4625 -0.1669 C -0.4684 -0.17107 -0.47413 -0.17246 -0.47917 -0.17801 C -0.49062 -0.19097 -0.49861 -0.2081 -0.51042 -0.21852 C -0.51163 -0.21852 -0.54201 -0.21852 -0.55208 -0.21134 C -0.55781 -0.20695 -0.56285 -0.19977 -0.56892 -0.19653 C -0.57326 -0.19398 -0.58125 -0.18912 -0.58125 -0.18889 C -0.60191 -0.19537 -0.62292 -0.19977 -0.64375 -0.20394 C -0.67743 -0.19931 -0.67153 -0.2088 -0.68368 -0.1669 C -0.68889 -0.16829 -0.69462 -0.16829 -0.7 -0.1706 C -0.70278 -0.17199 -0.70382 -0.17685 -0.7066 -0.17801 C -0.71858 -0.18449 -0.73524 -0.18634 -0.74792 -0.18912 C -0.75972 -0.1875 -0.77344 -0.19352 -0.78333 -0.18171 C -0.79896 -0.1632 -0.7809 -0.17593 -0.79583 -0.1669 C -0.80434 -0.17014 -0.81233 -0.17431 -0.82083 -0.17801 C -0.82448 -0.17708 -0.83663 -0.1757 -0.84167 -0.1706 C -0.86319 -0.14954 -0.84635 -0.16042 -0.86042 -0.15232 C -0.87153 -0.1588 -0.88264 -0.16412 -0.89375 -0.1706 C -0.90764 -0.19537 -0.91354 -0.18056 -0.93125 -0.17431 C -0.9434 -0.15996 -0.93108 -0.17246 -0.95 -0.1632 C -0.95868 -0.15903 -0.96649 -0.14977 -0.975 -0.14491 C -0.97847 -0.14607 -0.98194 -0.14699 -0.98542 -0.14861 C -0.98958 -0.1507 -0.99792 -0.15602 -0.99792 -0.15556 C -1.0158 -0.15371 -1.02396 -0.15695 -1.0375 -0.14491 " pathEditMode="relative" rAng="0" ptsTypes="ffffffffffffffffffffffffffffffffffffffffffffffffffffffffffffffffA">
                                      <p:cBhvr>
                                        <p:cTn id="20" dur="46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9" y="-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ool" descr="swimming pool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24717547" y="-24"/>
            <a:ext cx="33846641" cy="5929337"/>
          </a:xfrm>
          <a:prstGeom prst="rect">
            <a:avLst/>
          </a:prstGeom>
        </p:spPr>
      </p:pic>
      <p:pic>
        <p:nvPicPr>
          <p:cNvPr id="11" name="Potato1" descr="angry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5809992">
            <a:off x="1909746" y="3731450"/>
            <a:ext cx="1193119" cy="1472031"/>
          </a:xfrm>
          <a:prstGeom prst="rect">
            <a:avLst/>
          </a:prstGeom>
        </p:spPr>
      </p:pic>
      <p:pic>
        <p:nvPicPr>
          <p:cNvPr id="19" name="Potato1" descr="angrypotatohead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5809992">
            <a:off x="1909746" y="3726221"/>
            <a:ext cx="1193120" cy="1472031"/>
          </a:xfrm>
          <a:prstGeom prst="rect">
            <a:avLst/>
          </a:prstGeom>
        </p:spPr>
      </p:pic>
      <p:pic>
        <p:nvPicPr>
          <p:cNvPr id="20" name="Picture 19" descr="arrow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199641">
            <a:off x="1260045" y="3996211"/>
            <a:ext cx="1133475" cy="504825"/>
          </a:xfrm>
          <a:prstGeom prst="rect">
            <a:avLst/>
          </a:prstGeom>
        </p:spPr>
      </p:pic>
      <p:pic>
        <p:nvPicPr>
          <p:cNvPr id="14" name="water" descr="swimming poo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717580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 descr="swimming poo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717580" y="-20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 descr="mic fac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sp>
        <p:nvSpPr>
          <p:cNvPr id="23" name="Round Same Side Corner Rectangle 22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I am the fastest, I am the greatest!</a:t>
            </a:r>
          </a:p>
        </p:txBody>
      </p:sp>
      <p:sp>
        <p:nvSpPr>
          <p:cNvPr id="22" name="Rounded Rectangular Callout 21"/>
          <p:cNvSpPr/>
          <p:nvPr/>
        </p:nvSpPr>
        <p:spPr>
          <a:xfrm>
            <a:off x="785786" y="1214422"/>
            <a:ext cx="4000528" cy="2000264"/>
          </a:xfrm>
          <a:prstGeom prst="wedgeRoundRectCallout">
            <a:avLst>
              <a:gd name="adj1" fmla="val 781"/>
              <a:gd name="adj2" fmla="val 8627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¡Soy el </a:t>
            </a:r>
            <a:r>
              <a:rPr lang="en-GB" sz="4000" b="1" dirty="0" err="1" smtClean="0">
                <a:solidFill>
                  <a:schemeClr val="tx1"/>
                </a:solidFill>
              </a:rPr>
              <a:t>más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rápido</a:t>
            </a:r>
            <a:r>
              <a:rPr lang="en-GB" sz="4000" b="1" dirty="0" smtClean="0">
                <a:solidFill>
                  <a:schemeClr val="tx1"/>
                </a:solidFill>
              </a:rPr>
              <a:t>, soy el </a:t>
            </a:r>
            <a:r>
              <a:rPr lang="en-GB" sz="4000" b="1" dirty="0" err="1" smtClean="0">
                <a:solidFill>
                  <a:schemeClr val="tx1"/>
                </a:solidFill>
              </a:rPr>
              <a:t>más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sensacional</a:t>
            </a:r>
            <a:r>
              <a:rPr lang="en-GB" sz="4000" b="1" dirty="0" smtClean="0">
                <a:solidFill>
                  <a:schemeClr val="tx1"/>
                </a:solidFill>
              </a:rPr>
              <a:t>!</a:t>
            </a:r>
            <a:endParaRPr lang="en-GB" sz="4000" b="1" dirty="0" smtClean="0">
              <a:solidFill>
                <a:srgbClr val="FF0000"/>
              </a:solidFill>
            </a:endParaRPr>
          </a:p>
        </p:txBody>
      </p:sp>
      <p:pic>
        <p:nvPicPr>
          <p:cNvPr id="13" name="angryolimpics6 slice25.wav">
            <a:hlinkClick r:id="" action="ppaction://media"/>
          </p:cNvPr>
          <p:cNvPicPr>
            <a:picLocks noRot="1" noChangeAspect="1"/>
          </p:cNvPicPr>
          <p:nvPr>
            <a:wavAudioFile r:embed="rId1" name="angryolimpics6 slice25.wav"/>
          </p:nvPr>
        </p:nvPicPr>
        <p:blipFill>
          <a:blip r:embed="rId11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42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17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6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17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ngry sky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rcRect b="3548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Picture 9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864557" y="2357430"/>
            <a:ext cx="2921625" cy="23574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22"/>
            <a:ext cx="8229600" cy="1143000"/>
          </a:xfrm>
        </p:spPr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Comparatives and Superlatives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428736"/>
            <a:ext cx="8429684" cy="6286544"/>
          </a:xfrm>
        </p:spPr>
        <p:txBody>
          <a:bodyPr>
            <a:noAutofit/>
          </a:bodyPr>
          <a:lstStyle/>
          <a:p>
            <a:pPr marL="0" indent="-742950" algn="just">
              <a:spcBef>
                <a:spcPts val="0"/>
              </a:spcBef>
              <a:buNone/>
            </a:pP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we describe things we use adjectives like ‘good’ or ‘fast’. </a:t>
            </a:r>
          </a:p>
          <a:p>
            <a:pPr marL="0" indent="-742950" algn="just">
              <a:spcBef>
                <a:spcPts val="0"/>
              </a:spcBef>
              <a:buNone/>
            </a:pPr>
            <a:endParaRPr lang="en-GB" sz="8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 indent="-742950" algn="just">
              <a:spcBef>
                <a:spcPts val="0"/>
              </a:spcBef>
              <a:buNone/>
            </a:pP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But, when we have two ‘good’ or ‘fast’ things, for example, we can use comparatives to say which is ‘better’ or ‘faster’. </a:t>
            </a:r>
          </a:p>
          <a:p>
            <a:pPr marL="0" indent="-742950" algn="just">
              <a:spcBef>
                <a:spcPts val="0"/>
              </a:spcBef>
              <a:buNone/>
            </a:pPr>
            <a:endParaRPr lang="en-GB" sz="8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 indent="-742950" algn="just">
              <a:spcBef>
                <a:spcPts val="0"/>
              </a:spcBef>
              <a:buNone/>
            </a:pP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Superlatives show which is the ‘best’ or the ‘fastest’.</a:t>
            </a:r>
          </a:p>
          <a:p>
            <a:pPr marL="0" indent="-742950" algn="just">
              <a:spcBef>
                <a:spcPts val="0"/>
              </a:spcBef>
              <a:buNone/>
            </a:pPr>
            <a:endParaRPr lang="en-GB" sz="40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6" name="angryolimpics6 slice26.wav">
            <a:hlinkClick r:id="" action="ppaction://media"/>
          </p:cNvPr>
          <p:cNvPicPr>
            <a:picLocks noRot="1" noChangeAspect="1"/>
          </p:cNvPicPr>
          <p:nvPr>
            <a:wavAudioFile r:embed="rId1" name="angryolimpics6 slice26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4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pat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59259E-6 C 0.00365 -0.00393 0.02101 -0.04537 0.06511 -0.04259 C 0.13229 -0.03865 0.15851 -0.00926 0.22049 -0.03865 C 0.25938 -0.05602 0.30486 -0.1 0.33872 -0.09861 C 0.41459 -0.09722 0.43021 -0.05208 0.43021 -0.01065 C 0.43212 0.04792 0.33351 0.09722 0.21337 0.10278 C 0.09184 0.10672 -0.00885 0.04398 -2.22222E-6 -2.59259E-6 Z " pathEditMode="relative" rAng="0" ptsTypes="fffffff">
                                      <p:cBhvr>
                                        <p:cTn id="8" dur="597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ngry sky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rcRect b="3548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Picture 9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864557" y="2357430"/>
            <a:ext cx="2921625" cy="235745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285728"/>
            <a:ext cx="8858280" cy="6215106"/>
          </a:xfrm>
        </p:spPr>
        <p:txBody>
          <a:bodyPr>
            <a:noAutofit/>
          </a:bodyPr>
          <a:lstStyle/>
          <a:p>
            <a:pPr marL="0" indent="-742950">
              <a:spcBef>
                <a:spcPts val="0"/>
              </a:spcBef>
              <a:buNone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Here are some examples</a:t>
            </a:r>
          </a:p>
          <a:p>
            <a:pPr marL="0" indent="-742950">
              <a:spcBef>
                <a:spcPts val="0"/>
              </a:spcBef>
              <a:buNone/>
            </a:pPr>
            <a:endParaRPr lang="en-GB" sz="36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 indent="-742950">
              <a:spcBef>
                <a:spcPts val="0"/>
              </a:spcBef>
              <a:buNone/>
            </a:pPr>
            <a:r>
              <a:rPr lang="en-GB" sz="3600" b="1" u="sng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Adjective		Comparative		Superlative</a:t>
            </a:r>
          </a:p>
          <a:p>
            <a:pPr marL="0" indent="-742950">
              <a:spcBef>
                <a:spcPts val="0"/>
              </a:spcBef>
              <a:buNone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good 		better 			best</a:t>
            </a:r>
          </a:p>
          <a:p>
            <a:pPr marL="0" indent="-742950">
              <a:spcBef>
                <a:spcPts val="0"/>
              </a:spcBef>
              <a:buNone/>
            </a:pP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bueno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mejor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	el 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mejor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 indent="-742950">
              <a:spcBef>
                <a:spcPts val="0"/>
              </a:spcBef>
              <a:buNone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bad			worse			worst</a:t>
            </a:r>
          </a:p>
          <a:p>
            <a:pPr marL="0" indent="-742950">
              <a:spcBef>
                <a:spcPts val="0"/>
              </a:spcBef>
              <a:buNone/>
            </a:pP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malo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peor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		el 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peor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 indent="-742950">
              <a:spcBef>
                <a:spcPts val="0"/>
              </a:spcBef>
              <a:buNone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fast			faster			fastest</a:t>
            </a:r>
          </a:p>
          <a:p>
            <a:pPr marL="0" indent="-742950">
              <a:spcBef>
                <a:spcPts val="0"/>
              </a:spcBef>
              <a:buNone/>
            </a:pP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rápido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más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rápido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</a:t>
            </a:r>
            <a:r>
              <a:rPr lang="en-GB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 </a:t>
            </a:r>
            <a:r>
              <a:rPr lang="en-GB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más</a:t>
            </a:r>
            <a:r>
              <a:rPr lang="en-GB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rápido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 indent="-742950">
              <a:spcBef>
                <a:spcPts val="0"/>
              </a:spcBef>
              <a:buNone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slow			slower			slowest</a:t>
            </a:r>
          </a:p>
          <a:p>
            <a:pPr marL="0" indent="-742950">
              <a:spcBef>
                <a:spcPts val="0"/>
              </a:spcBef>
              <a:buNone/>
            </a:pP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lento		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más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lento		</a:t>
            </a:r>
            <a:r>
              <a:rPr lang="en-GB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 </a:t>
            </a:r>
            <a:r>
              <a:rPr lang="en-GB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más</a:t>
            </a:r>
            <a:r>
              <a:rPr lang="en-GB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lento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 indent="-742950">
              <a:spcBef>
                <a:spcPts val="0"/>
              </a:spcBef>
              <a:buNone/>
            </a:pPr>
            <a:endParaRPr lang="en-GB" sz="36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" name="angryolimpics6 slice27.wav">
            <a:hlinkClick r:id="" action="ppaction://media"/>
          </p:cNvPr>
          <p:cNvPicPr>
            <a:picLocks noRot="1" noChangeAspect="1"/>
          </p:cNvPicPr>
          <p:nvPr>
            <a:wavAudioFile r:embed="rId1" name="angryolimpics6 slice27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pat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59259E-6 C 0.00365 -0.00393 0.02101 -0.04537 0.06511 -0.04259 C 0.13229 -0.03865 0.15851 -0.00926 0.22049 -0.03865 C 0.25938 -0.05602 0.30486 -0.1 0.33872 -0.09861 C 0.41459 -0.09722 0.43021 -0.05208 0.43021 -0.01065 C 0.43212 0.04792 0.33351 0.09722 0.21337 0.10278 C 0.09184 0.10672 -0.00885 0.04398 -2.22222E-6 -2.59259E-6 Z " pathEditMode="relative" rAng="0" ptsTypes="fffffff">
                                      <p:cBhvr>
                                        <p:cTn id="8" dur="6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ngry sky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rcRect b="3548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Picture 9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864557" y="2357430"/>
            <a:ext cx="2921625" cy="23574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42900"/>
            <a:ext cx="8229600" cy="1143000"/>
          </a:xfrm>
        </p:spPr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…now just the comparatives…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762" y="1142984"/>
            <a:ext cx="3614734" cy="5072098"/>
          </a:xfrm>
        </p:spPr>
        <p:txBody>
          <a:bodyPr>
            <a:noAutofit/>
          </a:bodyPr>
          <a:lstStyle/>
          <a:p>
            <a:pPr marL="742950" indent="-742950">
              <a:spcBef>
                <a:spcPts val="0"/>
              </a:spcBef>
              <a:buNone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Good	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Bueno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>
              <a:spcBef>
                <a:spcPts val="0"/>
              </a:spcBef>
              <a:buNone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Tall			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Alto</a:t>
            </a:r>
          </a:p>
          <a:p>
            <a:pPr marL="742950" indent="-742950">
              <a:spcBef>
                <a:spcPts val="0"/>
              </a:spcBef>
              <a:buNone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Bright	</a:t>
            </a:r>
            <a:r>
              <a:rPr lang="en-GB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Brillante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>
              <a:spcBef>
                <a:spcPts val="0"/>
              </a:spcBef>
              <a:buNone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Small	</a:t>
            </a:r>
            <a:r>
              <a:rPr lang="en-GB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Pequeño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>
              <a:spcBef>
                <a:spcPts val="0"/>
              </a:spcBef>
              <a:buNone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Young 	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Joven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>
              <a:spcBef>
                <a:spcPts val="0"/>
              </a:spcBef>
              <a:buNone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Fat 			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Gordo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>
              <a:spcBef>
                <a:spcPts val="0"/>
              </a:spcBef>
              <a:buNone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Stupid 	</a:t>
            </a:r>
            <a:r>
              <a:rPr lang="en-GB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Estúpido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>
              <a:spcBef>
                <a:spcPts val="0"/>
              </a:spcBef>
              <a:buNone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Light 	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Ligero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>
              <a:spcBef>
                <a:spcPts val="0"/>
              </a:spcBef>
              <a:buNone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Fast 		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Rápido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500826" y="1214422"/>
            <a:ext cx="5400684" cy="5143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Mejor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Más</a:t>
            </a: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alto</a:t>
            </a: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Más</a:t>
            </a: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brillante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Más</a:t>
            </a: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pequeño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Más</a:t>
            </a: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joven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Más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gordo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34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Más</a:t>
            </a:r>
            <a:r>
              <a:rPr lang="en-GB" sz="3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4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estúpido</a:t>
            </a:r>
            <a:endParaRPr kumimoji="0" lang="en-GB" sz="3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Más</a:t>
            </a: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ligero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</a:t>
            </a:r>
            <a:r>
              <a:rPr kumimoji="0" lang="en-GB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ás</a:t>
            </a: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rápido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angryolimpics6 slice28.wav">
            <a:hlinkClick r:id="" action="ppaction://media"/>
          </p:cNvPr>
          <p:cNvPicPr>
            <a:picLocks noRot="1" noChangeAspect="1"/>
          </p:cNvPicPr>
          <p:nvPr>
            <a:wavAudioFile r:embed="rId1" name="angryolimpics6 slice28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4143404" y="1142984"/>
            <a:ext cx="3000364" cy="5143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Better		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Taller		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Brighter		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Smaller</a:t>
            </a: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		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Younger		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Fatter		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4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More Stupid	</a:t>
            </a:r>
            <a:endParaRPr kumimoji="0" lang="en-GB" sz="3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Lighter		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Faster		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Click="0" advTm="3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4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pat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59259E-6 C 0.00365 -0.00393 0.02101 -0.04537 0.06511 -0.04259 C 0.13229 -0.03865 0.15851 -0.00926 0.22049 -0.03865 C 0.25938 -0.05602 0.30486 -0.1 0.33872 -0.09861 C 0.41459 -0.09722 0.43021 -0.05208 0.43021 -0.01065 C 0.43212 0.04792 0.33351 0.09722 0.21337 0.10278 C 0.09184 0.10672 -0.00885 0.04398 -2.22222E-6 -2.59259E-6 Z " pathEditMode="relative" rAng="0" ptsTypes="fffffff">
                                      <p:cBhvr>
                                        <p:cTn id="8" dur="8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ngry sky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rcRect b="3548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Picture 9" descr="angryghostcloud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864557" y="2357430"/>
            <a:ext cx="2921625" cy="23574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429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… and now just the superlatives. </a:t>
            </a:r>
            <a:r>
              <a:rPr lang="en-GB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Yay</a:t>
            </a:r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000528" y="1142984"/>
            <a:ext cx="5286380" cy="53578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742950" marR="0" lvl="0" indent="-742950" algn="l" defTabSz="914400" rtl="0" eaLnBrk="1" fontAlgn="auto" latinLnBrk="0" hangingPunct="1">
              <a:lnSpc>
                <a:spcPts val="4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Best	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ts val="4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Tallest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ts val="4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Brightest	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ts val="4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Smallest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ts val="4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Youngest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ts val="4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Fattest	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ts val="4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4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Most Stupid	</a:t>
            </a:r>
            <a:endParaRPr kumimoji="0" lang="en-GB" sz="3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ts val="4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Lightest		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ts val="4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Fastest	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ts val="4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385762" y="1142984"/>
            <a:ext cx="3614734" cy="5072098"/>
          </a:xfrm>
        </p:spPr>
        <p:txBody>
          <a:bodyPr>
            <a:noAutofit/>
          </a:bodyPr>
          <a:lstStyle/>
          <a:p>
            <a:pPr marL="742950" indent="-742950">
              <a:spcBef>
                <a:spcPts val="0"/>
              </a:spcBef>
              <a:buNone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Good	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Bueno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>
              <a:spcBef>
                <a:spcPts val="0"/>
              </a:spcBef>
              <a:buNone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Tall			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Alto</a:t>
            </a:r>
          </a:p>
          <a:p>
            <a:pPr marL="742950" indent="-742950">
              <a:spcBef>
                <a:spcPts val="0"/>
              </a:spcBef>
              <a:buNone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Bright	</a:t>
            </a:r>
            <a:r>
              <a:rPr lang="en-GB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Brillante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>
              <a:spcBef>
                <a:spcPts val="0"/>
              </a:spcBef>
              <a:buNone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Small	</a:t>
            </a:r>
            <a:r>
              <a:rPr lang="en-GB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Pequeño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>
              <a:spcBef>
                <a:spcPts val="0"/>
              </a:spcBef>
              <a:buNone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Young 	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Joven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>
              <a:spcBef>
                <a:spcPts val="0"/>
              </a:spcBef>
              <a:buNone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Fat 			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Gordo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>
              <a:spcBef>
                <a:spcPts val="0"/>
              </a:spcBef>
              <a:buNone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Stupid 	</a:t>
            </a:r>
            <a:r>
              <a:rPr lang="en-GB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Estúpido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>
              <a:spcBef>
                <a:spcPts val="0"/>
              </a:spcBef>
              <a:buNone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Light 	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Ligero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>
              <a:spcBef>
                <a:spcPts val="0"/>
              </a:spcBef>
              <a:buNone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Fast 		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Rápido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7" name="angryolimpics6 slice29.wav">
            <a:hlinkClick r:id="" action="ppaction://media"/>
          </p:cNvPr>
          <p:cNvPicPr>
            <a:picLocks noRot="1" noChangeAspect="1"/>
          </p:cNvPicPr>
          <p:nvPr>
            <a:wavAudioFile r:embed="rId1" name="angryolimpics6 slice29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6429388" y="1142984"/>
            <a:ext cx="5286380" cy="53578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742950" marR="0" lvl="0" indent="-742950" algn="l" defTabSz="914400" rtl="0" eaLnBrk="1" fontAlgn="auto" latinLnBrk="0" hangingPunct="1">
              <a:lnSpc>
                <a:spcPts val="4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 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mejor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ts val="4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El </a:t>
            </a:r>
            <a:r>
              <a:rPr kumimoji="0" lang="en-GB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más</a:t>
            </a: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alto</a:t>
            </a:r>
          </a:p>
          <a:p>
            <a:pPr marL="742950" marR="0" lvl="0" indent="-742950" algn="l" defTabSz="914400" rtl="0" eaLnBrk="1" fontAlgn="auto" latinLnBrk="0" hangingPunct="1">
              <a:lnSpc>
                <a:spcPts val="4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8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 </a:t>
            </a:r>
            <a:r>
              <a:rPr lang="en-GB" sz="28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más</a:t>
            </a:r>
            <a:r>
              <a:rPr lang="en-GB" sz="28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brillante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ts val="4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8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</a:t>
            </a: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 </a:t>
            </a:r>
            <a:r>
              <a:rPr kumimoji="0" lang="en-GB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más</a:t>
            </a: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pequeño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ts val="4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El </a:t>
            </a:r>
            <a:r>
              <a:rPr kumimoji="0" lang="en-GB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más</a:t>
            </a: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joven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ts val="4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 </a:t>
            </a:r>
            <a:r>
              <a:rPr lang="en-GB" sz="32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más</a:t>
            </a: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2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gordo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ts val="4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El </a:t>
            </a:r>
            <a:r>
              <a:rPr kumimoji="0" lang="en-GB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más</a:t>
            </a: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estúpido</a:t>
            </a:r>
            <a:endParaRPr kumimoji="0" lang="en-GB" sz="3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ts val="4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El </a:t>
            </a:r>
            <a:r>
              <a:rPr kumimoji="0" lang="en-GB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más</a:t>
            </a: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ligero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ts val="4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El </a:t>
            </a:r>
            <a:r>
              <a:rPr kumimoji="0" lang="en-GB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más</a:t>
            </a: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rápido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ts val="4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Click="0" advTm="3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72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pat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59259E-6 C 0.00365 -0.00393 0.02101 -0.04537 0.06511 -0.04259 C 0.13229 -0.03865 0.15851 -0.00926 0.22049 -0.03865 C 0.25938 -0.05602 0.30486 -0.1 0.33872 -0.09861 C 0.41459 -0.09722 0.43021 -0.05208 0.43021 -0.01065 C 0.43212 0.04792 0.33351 0.09722 0.21337 0.10278 C 0.09184 0.10672 -0.00885 0.04398 -2.22222E-6 -2.59259E-6 Z " pathEditMode="relative" rAng="0" ptsTypes="fffffff">
                                      <p:cBhvr>
                                        <p:cTn id="8" dur="8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wimming pool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4"/>
            <a:ext cx="33846641" cy="5929337"/>
          </a:xfrm>
          <a:prstGeom prst="rect">
            <a:avLst/>
          </a:prstGeom>
        </p:spPr>
      </p:pic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3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9" cy="1354268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1" cy="1472032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3" name="Picture 12" descr="swimming pool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mic face3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pic>
        <p:nvPicPr>
          <p:cNvPr id="19" name="Picture 18" descr="mic face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>
          <a:xfrm>
            <a:off x="2571704" y="428604"/>
            <a:ext cx="6572296" cy="2214578"/>
          </a:xfrm>
          <a:prstGeom prst="wedgeRoundRectCallout">
            <a:avLst>
              <a:gd name="adj1" fmla="val 28901"/>
              <a:gd name="adj2" fmla="val 9946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El </a:t>
            </a:r>
            <a:r>
              <a:rPr lang="en-GB" sz="4000" b="1" dirty="0" err="1" smtClean="0">
                <a:solidFill>
                  <a:schemeClr val="tx1"/>
                </a:solidFill>
              </a:rPr>
              <a:t>participante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número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uno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es</a:t>
            </a:r>
            <a:r>
              <a:rPr lang="en-GB" sz="4000" b="1" dirty="0" smtClean="0">
                <a:solidFill>
                  <a:schemeClr val="tx1"/>
                </a:solidFill>
              </a:rPr>
              <a:t> el </a:t>
            </a:r>
            <a:r>
              <a:rPr lang="en-GB" sz="4000" b="1" dirty="0" err="1" smtClean="0">
                <a:solidFill>
                  <a:schemeClr val="tx1"/>
                </a:solidFill>
              </a:rPr>
              <a:t>más</a:t>
            </a:r>
            <a:r>
              <a:rPr lang="en-GB" sz="4000" b="1" dirty="0" smtClean="0">
                <a:solidFill>
                  <a:schemeClr val="tx1"/>
                </a:solidFill>
              </a:rPr>
              <a:t> alto y </a:t>
            </a:r>
            <a:r>
              <a:rPr lang="en-GB" sz="4000" b="1" dirty="0" err="1" smtClean="0">
                <a:solidFill>
                  <a:schemeClr val="tx1"/>
                </a:solidFill>
              </a:rPr>
              <a:t>posiblemente</a:t>
            </a:r>
            <a:r>
              <a:rPr lang="en-GB" sz="4000" b="1" dirty="0" smtClean="0">
                <a:solidFill>
                  <a:schemeClr val="tx1"/>
                </a:solidFill>
              </a:rPr>
              <a:t> el </a:t>
            </a:r>
            <a:r>
              <a:rPr lang="en-GB" sz="4000" b="1" dirty="0" err="1" smtClean="0">
                <a:solidFill>
                  <a:schemeClr val="tx1"/>
                </a:solidFill>
              </a:rPr>
              <a:t>más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rápido</a:t>
            </a:r>
            <a:endParaRPr lang="en-GB" sz="4000" b="1" dirty="0" smtClean="0">
              <a:solidFill>
                <a:schemeClr val="tx1"/>
              </a:solidFill>
            </a:endParaRPr>
          </a:p>
        </p:txBody>
      </p:sp>
      <p:sp>
        <p:nvSpPr>
          <p:cNvPr id="15" name="Round Same Side Corner Rectangle 14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Contestant number one </a:t>
            </a:r>
          </a:p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is the tallest and possibly the fastest.</a:t>
            </a:r>
          </a:p>
        </p:txBody>
      </p:sp>
      <p:pic>
        <p:nvPicPr>
          <p:cNvPr id="18" name="angryolimpics6 slice03.wav">
            <a:hlinkClick r:id="" action="ppaction://media"/>
          </p:cNvPr>
          <p:cNvPicPr>
            <a:picLocks noRot="1" noChangeAspect="1"/>
          </p:cNvPicPr>
          <p:nvPr>
            <a:wavAudioFile r:embed="rId1" name="angryolimpics6 slice03.wav"/>
          </p:nvPr>
        </p:nvPicPr>
        <p:blipFill>
          <a:blip r:embed="rId14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74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7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6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5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8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6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83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ngry sky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rcRect b="3548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Picture 9" descr="angryghostcloud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864557" y="2357430"/>
            <a:ext cx="2921625" cy="23574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501122" cy="4143404"/>
          </a:xfrm>
        </p:spPr>
        <p:txBody>
          <a:bodyPr>
            <a:normAutofit/>
          </a:bodyPr>
          <a:lstStyle/>
          <a:p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If you want to find out why there was an arrow stuck in the Ghost-Cloud, please watch Angry Olympics 4.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" name="angryolimpics6 slice30.wav">
            <a:hlinkClick r:id="" action="ppaction://media"/>
          </p:cNvPr>
          <p:cNvPicPr>
            <a:picLocks noRot="1" noChangeAspect="1"/>
          </p:cNvPicPr>
          <p:nvPr>
            <a:wavAudioFile r:embed="rId1" name="angryolimpics6 slice30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pat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59259E-6 C 0.00365 -0.00393 0.02101 -0.04537 0.06511 -0.04259 C 0.13229 -0.03865 0.15851 -0.00926 0.22049 -0.03865 C 0.25938 -0.05602 0.30486 -0.1 0.33872 -0.09861 C 0.41459 -0.09722 0.43021 -0.05208 0.43021 -0.01065 C 0.43212 0.04792 0.33351 0.09722 0.21337 0.10278 C 0.09184 0.10672 -0.00885 0.04398 -2.22222E-6 -2.59259E-6 Z " pathEditMode="relative" rAng="0" ptsTypes="fffffff">
                                      <p:cBhvr>
                                        <p:cTn id="8" dur="4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angry sky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rcRect b="3548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9" name="Picture 28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864557" y="2357430"/>
            <a:ext cx="2921625" cy="23574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670544" y="-1544028"/>
            <a:ext cx="2159314" cy="642941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17055" y="-948795"/>
            <a:ext cx="1143585" cy="34050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V="1">
            <a:off x="7020214" y="-162186"/>
            <a:ext cx="2062026" cy="613974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081711">
            <a:off x="3846953" y="-1717064"/>
            <a:ext cx="1866976" cy="555896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4112371" y="-2193678"/>
            <a:ext cx="1919389" cy="571502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767555">
            <a:off x="-3740678" y="6209282"/>
            <a:ext cx="5064589" cy="1507995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854991">
            <a:off x="6143636" y="-1001515"/>
            <a:ext cx="1500198" cy="446688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249277" flipH="1">
            <a:off x="7778422" y="7954859"/>
            <a:ext cx="1365577" cy="406604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3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4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6397721" y="8364565"/>
            <a:ext cx="1590132" cy="473465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5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7510735" flipH="1">
            <a:off x="-2789254" y="4501820"/>
            <a:ext cx="3772641" cy="1123313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pat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59259E-6 C 0.00365 -0.00393 0.02101 -0.04537 0.06511 -0.04259 C 0.13229 -0.03865 0.15851 -0.00926 0.22049 -0.03865 C 0.25938 -0.05602 0.30486 -0.1 0.33872 -0.09861 C 0.41459 -0.09722 0.43021 -0.05208 0.43021 -0.01065 C 0.43212 0.04792 0.33351 0.09722 0.21337 0.10278 C 0.09184 0.10672 -0.00885 0.04398 -2.22222E-6 -2.59259E-6 Z " pathEditMode="relative" rAng="0" ptsTypes="fffffff">
                                      <p:cBhvr>
                                        <p:cTn id="8" dur="3333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" y="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10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7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9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3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0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2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2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9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4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0"/>
                            </p:stCondLst>
                            <p:childTnLst>
                              <p:par>
                                <p:cTn id="9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9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wimming pool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4"/>
            <a:ext cx="33846641" cy="5929337"/>
          </a:xfrm>
          <a:prstGeom prst="rect">
            <a:avLst/>
          </a:prstGeom>
        </p:spPr>
      </p:pic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3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9" cy="1354268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0" cy="1472032"/>
          </a:xfrm>
          <a:prstGeom prst="rect">
            <a:avLst/>
          </a:prstGeom>
        </p:spPr>
      </p:pic>
      <p:pic>
        <p:nvPicPr>
          <p:cNvPr id="16" name="Picture 15" descr="angrypotatohead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1" cy="1472032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3" name="Picture 12" descr="swimming pool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 descr="mic face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>
          <a:xfrm>
            <a:off x="4857752" y="2428868"/>
            <a:ext cx="2071702" cy="1214446"/>
          </a:xfrm>
          <a:prstGeom prst="wedgeRoundRectCallout">
            <a:avLst>
              <a:gd name="adj1" fmla="val -157624"/>
              <a:gd name="adj2" fmla="val 3752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Ése</a:t>
            </a:r>
            <a:r>
              <a:rPr lang="en-GB" sz="4000" b="1" dirty="0" smtClean="0">
                <a:solidFill>
                  <a:schemeClr val="tx1"/>
                </a:solidFill>
              </a:rPr>
              <a:t> soy </a:t>
            </a:r>
            <a:r>
              <a:rPr lang="en-GB" sz="4000" b="1" dirty="0" err="1" smtClean="0">
                <a:solidFill>
                  <a:schemeClr val="tx1"/>
                </a:solidFill>
              </a:rPr>
              <a:t>yo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5" name="Round Same Side Corner Rectangle 14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That’s me.</a:t>
            </a:r>
          </a:p>
        </p:txBody>
      </p:sp>
      <p:pic>
        <p:nvPicPr>
          <p:cNvPr id="18" name="angryolimpics6 slice04.wav">
            <a:hlinkClick r:id="" action="ppaction://media"/>
          </p:cNvPr>
          <p:cNvPicPr>
            <a:picLocks noRot="1" noChangeAspect="1"/>
          </p:cNvPicPr>
          <p:nvPr>
            <a:wavAudioFile r:embed="rId1" name="angryolimpics6 slice04.wav"/>
          </p:nvPr>
        </p:nvPicPr>
        <p:blipFill>
          <a:blip r:embed="rId14" cstate="print"/>
          <a:stretch>
            <a:fillRect/>
          </a:stretch>
        </p:blipFill>
        <p:spPr>
          <a:xfrm>
            <a:off x="8643966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4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wimming pool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4"/>
            <a:ext cx="33846641" cy="5929337"/>
          </a:xfrm>
          <a:prstGeom prst="rect">
            <a:avLst/>
          </a:prstGeom>
        </p:spPr>
      </p:pic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3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angrylightningbulb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8" cy="1354268"/>
          </a:xfrm>
          <a:prstGeom prst="rect">
            <a:avLst/>
          </a:prstGeom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8" cy="1354268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1" cy="1472032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3" name="Picture 12" descr="swimming pool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 descr="mic face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sp>
        <p:nvSpPr>
          <p:cNvPr id="15" name="Round Same Side Corner Rectangle 14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No it’s not. </a:t>
            </a:r>
          </a:p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The carrot is taller and faster than you.</a:t>
            </a:r>
          </a:p>
        </p:txBody>
      </p:sp>
      <p:sp>
        <p:nvSpPr>
          <p:cNvPr id="16" name="Rounded Rectangular Callout 15"/>
          <p:cNvSpPr/>
          <p:nvPr/>
        </p:nvSpPr>
        <p:spPr>
          <a:xfrm>
            <a:off x="4357686" y="1071546"/>
            <a:ext cx="4357718" cy="2500330"/>
          </a:xfrm>
          <a:prstGeom prst="wedgeRoundRectCallout">
            <a:avLst>
              <a:gd name="adj1" fmla="val -70473"/>
              <a:gd name="adj2" fmla="val -1230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No, no </a:t>
            </a:r>
            <a:r>
              <a:rPr lang="en-GB" sz="4000" b="1" dirty="0" err="1" smtClean="0">
                <a:solidFill>
                  <a:schemeClr val="tx1"/>
                </a:solidFill>
              </a:rPr>
              <a:t>eres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tú</a:t>
            </a:r>
            <a:r>
              <a:rPr lang="en-GB" sz="4000" b="1" dirty="0" smtClean="0">
                <a:solidFill>
                  <a:schemeClr val="tx1"/>
                </a:solidFill>
              </a:rPr>
              <a:t>. La </a:t>
            </a:r>
            <a:r>
              <a:rPr lang="en-GB" sz="4000" b="1" dirty="0" err="1" smtClean="0">
                <a:solidFill>
                  <a:schemeClr val="tx1"/>
                </a:solidFill>
              </a:rPr>
              <a:t>zanahoria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más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alta</a:t>
            </a:r>
            <a:r>
              <a:rPr lang="en-GB" sz="4000" b="1" dirty="0" smtClean="0">
                <a:solidFill>
                  <a:schemeClr val="tx1"/>
                </a:solidFill>
              </a:rPr>
              <a:t> y </a:t>
            </a:r>
            <a:r>
              <a:rPr lang="en-GB" sz="4000" b="1" dirty="0" err="1" smtClean="0">
                <a:solidFill>
                  <a:schemeClr val="tx1"/>
                </a:solidFill>
              </a:rPr>
              <a:t>más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rápida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que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tú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8" name="angryolimpics6 slice05.wav">
            <a:hlinkClick r:id="" action="ppaction://media"/>
          </p:cNvPr>
          <p:cNvPicPr>
            <a:picLocks noRot="1" noChangeAspect="1"/>
          </p:cNvPicPr>
          <p:nvPr>
            <a:wavAudioFile r:embed="rId1" name="angryolimpics6 slice05.wav"/>
          </p:nvPr>
        </p:nvPicPr>
        <p:blipFill>
          <a:blip r:embed="rId14" cstate="print"/>
          <a:stretch>
            <a:fillRect/>
          </a:stretch>
        </p:blipFill>
        <p:spPr>
          <a:xfrm>
            <a:off x="8572528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25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4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4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2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14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308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wimming pool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4"/>
            <a:ext cx="33846641" cy="5929337"/>
          </a:xfrm>
          <a:prstGeom prst="rect">
            <a:avLst/>
          </a:prstGeom>
        </p:spPr>
      </p:pic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3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9" cy="1354268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1" cy="1472032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3" name="Picture 12" descr="swimming pool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mic face3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pic>
        <p:nvPicPr>
          <p:cNvPr id="19" name="Picture 18" descr="mic face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>
          <a:xfrm>
            <a:off x="4286248" y="285728"/>
            <a:ext cx="4643470" cy="2714644"/>
          </a:xfrm>
          <a:prstGeom prst="wedgeRoundRectCallout">
            <a:avLst>
              <a:gd name="adj1" fmla="val 27820"/>
              <a:gd name="adj2" fmla="val 8242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El </a:t>
            </a:r>
            <a:r>
              <a:rPr lang="en-GB" sz="4000" b="1" dirty="0" err="1" smtClean="0">
                <a:solidFill>
                  <a:schemeClr val="tx1"/>
                </a:solidFill>
              </a:rPr>
              <a:t>participante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número</a:t>
            </a:r>
            <a:r>
              <a:rPr lang="en-GB" sz="4000" b="1" dirty="0" smtClean="0">
                <a:solidFill>
                  <a:schemeClr val="tx1"/>
                </a:solidFill>
              </a:rPr>
              <a:t> dos </a:t>
            </a:r>
            <a:r>
              <a:rPr lang="en-GB" sz="4000" b="1" dirty="0" err="1" smtClean="0">
                <a:solidFill>
                  <a:schemeClr val="tx1"/>
                </a:solidFill>
              </a:rPr>
              <a:t>es</a:t>
            </a:r>
            <a:r>
              <a:rPr lang="en-GB" sz="4000" b="1" dirty="0" smtClean="0">
                <a:solidFill>
                  <a:schemeClr val="tx1"/>
                </a:solidFill>
              </a:rPr>
              <a:t> el  </a:t>
            </a:r>
            <a:r>
              <a:rPr lang="en-GB" sz="4000" b="1" dirty="0" err="1" smtClean="0">
                <a:solidFill>
                  <a:schemeClr val="tx1"/>
                </a:solidFill>
              </a:rPr>
              <a:t>más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brillante</a:t>
            </a:r>
            <a:r>
              <a:rPr lang="en-GB" sz="4000" b="1" dirty="0" smtClean="0">
                <a:solidFill>
                  <a:schemeClr val="tx1"/>
                </a:solidFill>
              </a:rPr>
              <a:t> y el </a:t>
            </a:r>
            <a:r>
              <a:rPr lang="en-GB" sz="4000" b="1" dirty="0" err="1" smtClean="0">
                <a:solidFill>
                  <a:schemeClr val="tx1"/>
                </a:solidFill>
              </a:rPr>
              <a:t>más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pequeño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5" name="Round Same Side Corner Rectangle 14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 smtClean="0">
                <a:solidFill>
                  <a:schemeClr val="tx1"/>
                </a:solidFill>
              </a:rPr>
              <a:t>Contestant number two </a:t>
            </a:r>
          </a:p>
          <a:p>
            <a:pPr algn="ctr">
              <a:lnSpc>
                <a:spcPts val="3800"/>
              </a:lnSpc>
            </a:pPr>
            <a:r>
              <a:rPr lang="en-GB" sz="3600" b="1" dirty="0" smtClean="0">
                <a:solidFill>
                  <a:schemeClr val="tx1"/>
                </a:solidFill>
              </a:rPr>
              <a:t>is the brightest and the smallest.</a:t>
            </a:r>
          </a:p>
        </p:txBody>
      </p:sp>
      <p:pic>
        <p:nvPicPr>
          <p:cNvPr id="18" name="angryolimpics6 slice06.wav">
            <a:hlinkClick r:id="" action="ppaction://media"/>
          </p:cNvPr>
          <p:cNvPicPr>
            <a:picLocks noRot="1" noChangeAspect="1"/>
          </p:cNvPicPr>
          <p:nvPr>
            <a:wavAudioFile r:embed="rId1" name="angryolimpics6 slice06.wav"/>
          </p:nvPr>
        </p:nvPicPr>
        <p:blipFill>
          <a:blip r:embed="rId14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18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6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6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wimming pool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4"/>
            <a:ext cx="33846641" cy="5929337"/>
          </a:xfrm>
          <a:prstGeom prst="rect">
            <a:avLst/>
          </a:prstGeom>
        </p:spPr>
      </p:pic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3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9" cy="1354268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0" cy="1472032"/>
          </a:xfrm>
          <a:prstGeom prst="rect">
            <a:avLst/>
          </a:prstGeom>
        </p:spPr>
      </p:pic>
      <p:pic>
        <p:nvPicPr>
          <p:cNvPr id="16" name="Picture 15" descr="angrypotatohead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1" cy="1472032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3" name="Picture 12" descr="swimming pool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 descr="mic face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>
          <a:xfrm>
            <a:off x="4857752" y="2428868"/>
            <a:ext cx="2071702" cy="1214446"/>
          </a:xfrm>
          <a:prstGeom prst="wedgeRoundRectCallout">
            <a:avLst>
              <a:gd name="adj1" fmla="val -157624"/>
              <a:gd name="adj2" fmla="val 3752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Ése</a:t>
            </a:r>
            <a:r>
              <a:rPr lang="en-GB" sz="4000" b="1" dirty="0" smtClean="0">
                <a:solidFill>
                  <a:schemeClr val="tx1"/>
                </a:solidFill>
              </a:rPr>
              <a:t> soy </a:t>
            </a:r>
            <a:r>
              <a:rPr lang="en-GB" sz="4000" b="1" dirty="0" err="1" smtClean="0">
                <a:solidFill>
                  <a:schemeClr val="tx1"/>
                </a:solidFill>
              </a:rPr>
              <a:t>yo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5" name="Round Same Side Corner Rectangle 14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That’s me.</a:t>
            </a:r>
          </a:p>
        </p:txBody>
      </p:sp>
      <p:pic>
        <p:nvPicPr>
          <p:cNvPr id="18" name="angryolimpics6 slice07.wav">
            <a:hlinkClick r:id="" action="ppaction://media"/>
          </p:cNvPr>
          <p:cNvPicPr>
            <a:picLocks noRot="1" noChangeAspect="1"/>
          </p:cNvPicPr>
          <p:nvPr>
            <a:wavAudioFile r:embed="rId1" name="angryolimpics6 slice07.wav"/>
          </p:nvPr>
        </p:nvPicPr>
        <p:blipFill>
          <a:blip r:embed="rId14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wimming pool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4"/>
            <a:ext cx="33846641" cy="5929337"/>
          </a:xfrm>
          <a:prstGeom prst="rect">
            <a:avLst/>
          </a:prstGeom>
        </p:spPr>
      </p:pic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3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angrylightningbulb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8" cy="1354268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1" cy="1472032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3" name="Picture 12" descr="swimming pool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 descr="mic face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sp>
        <p:nvSpPr>
          <p:cNvPr id="19" name="Round Same Side Corner Rectangle 18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No, I am brighter and smaller than you.</a:t>
            </a:r>
          </a:p>
        </p:txBody>
      </p:sp>
      <p:pic>
        <p:nvPicPr>
          <p:cNvPr id="16" name="angryolimpics6 slice08.wav">
            <a:hlinkClick r:id="" action="ppaction://media"/>
          </p:cNvPr>
          <p:cNvPicPr>
            <a:picLocks noRot="1" noChangeAspect="1"/>
          </p:cNvPicPr>
          <p:nvPr>
            <a:wavAudioFile r:embed="rId1" name="angryolimpics6 slice08.wav"/>
          </p:nvPr>
        </p:nvPicPr>
        <p:blipFill>
          <a:blip r:embed="rId13" cstate="print"/>
          <a:stretch>
            <a:fillRect/>
          </a:stretch>
        </p:blipFill>
        <p:spPr>
          <a:xfrm>
            <a:off x="8715404" y="6357966"/>
            <a:ext cx="428596" cy="428596"/>
          </a:xfrm>
          <a:prstGeom prst="rect">
            <a:avLst/>
          </a:prstGeom>
        </p:spPr>
      </p:pic>
      <p:pic>
        <p:nvPicPr>
          <p:cNvPr id="15" name="Picture 14" descr="angrylightningbulb1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8" cy="1354268"/>
          </a:xfrm>
          <a:prstGeom prst="rect">
            <a:avLst/>
          </a:prstGeom>
        </p:spPr>
      </p:pic>
      <p:sp>
        <p:nvSpPr>
          <p:cNvPr id="18" name="Rounded Rectangular Callout 17"/>
          <p:cNvSpPr/>
          <p:nvPr/>
        </p:nvSpPr>
        <p:spPr>
          <a:xfrm>
            <a:off x="3786182" y="2214554"/>
            <a:ext cx="4286280" cy="1928826"/>
          </a:xfrm>
          <a:prstGeom prst="wedgeRoundRectCallout">
            <a:avLst>
              <a:gd name="adj1" fmla="val -57701"/>
              <a:gd name="adj2" fmla="val -6051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No, </a:t>
            </a:r>
            <a:r>
              <a:rPr lang="en-GB" sz="4000" b="1" dirty="0" err="1" smtClean="0">
                <a:solidFill>
                  <a:schemeClr val="tx1"/>
                </a:solidFill>
              </a:rPr>
              <a:t>yo</a:t>
            </a:r>
            <a:r>
              <a:rPr lang="en-GB" sz="4000" b="1" dirty="0" smtClean="0">
                <a:solidFill>
                  <a:schemeClr val="tx1"/>
                </a:solidFill>
              </a:rPr>
              <a:t> soy </a:t>
            </a:r>
            <a:r>
              <a:rPr lang="en-GB" sz="4000" b="1" dirty="0" err="1" smtClean="0">
                <a:solidFill>
                  <a:schemeClr val="tx1"/>
                </a:solidFill>
              </a:rPr>
              <a:t>más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brillante</a:t>
            </a:r>
            <a:r>
              <a:rPr lang="en-GB" sz="4000" b="1" dirty="0" smtClean="0">
                <a:solidFill>
                  <a:schemeClr val="tx1"/>
                </a:solidFill>
              </a:rPr>
              <a:t> y </a:t>
            </a:r>
            <a:r>
              <a:rPr lang="en-GB" sz="4000" b="1" dirty="0" err="1" smtClean="0">
                <a:solidFill>
                  <a:schemeClr val="tx1"/>
                </a:solidFill>
              </a:rPr>
              <a:t>más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pequeña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que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tú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36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4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6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25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6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7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wimming pool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4"/>
            <a:ext cx="33846641" cy="5929337"/>
          </a:xfrm>
          <a:prstGeom prst="rect">
            <a:avLst/>
          </a:prstGeom>
        </p:spPr>
      </p:pic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3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9" cy="1354268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1" cy="1472032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3" name="Picture 12" descr="swimming pool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mic face3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pic>
        <p:nvPicPr>
          <p:cNvPr id="19" name="Picture 18" descr="mic face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>
          <a:xfrm>
            <a:off x="3786182" y="285728"/>
            <a:ext cx="4857784" cy="2643206"/>
          </a:xfrm>
          <a:prstGeom prst="wedgeRoundRectCallout">
            <a:avLst>
              <a:gd name="adj1" fmla="val 30062"/>
              <a:gd name="adj2" fmla="val 8198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Nuestro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siguiente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participante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más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joven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que</a:t>
            </a:r>
            <a:r>
              <a:rPr lang="en-GB" sz="4000" b="1" dirty="0" smtClean="0">
                <a:solidFill>
                  <a:schemeClr val="tx1"/>
                </a:solidFill>
              </a:rPr>
              <a:t> los </a:t>
            </a:r>
            <a:r>
              <a:rPr lang="en-GB" sz="4000" b="1" dirty="0" err="1" smtClean="0">
                <a:solidFill>
                  <a:schemeClr val="tx1"/>
                </a:solidFill>
              </a:rPr>
              <a:t>otros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participantes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5" name="Round Same Side Corner Rectangle 14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 smtClean="0">
                <a:solidFill>
                  <a:schemeClr val="tx1"/>
                </a:solidFill>
              </a:rPr>
              <a:t>Our next contestant is younger than the other contestants. </a:t>
            </a:r>
          </a:p>
        </p:txBody>
      </p:sp>
      <p:pic>
        <p:nvPicPr>
          <p:cNvPr id="18" name="angryolimpics6 slice09.wav">
            <a:hlinkClick r:id="" action="ppaction://media"/>
          </p:cNvPr>
          <p:cNvPicPr>
            <a:picLocks noRot="1" noChangeAspect="1"/>
          </p:cNvPicPr>
          <p:nvPr>
            <a:wavAudioFile r:embed="rId1" name="angryolimpics6 slice09.wav"/>
          </p:nvPr>
        </p:nvPicPr>
        <p:blipFill>
          <a:blip r:embed="rId14" cstate="print"/>
          <a:stretch>
            <a:fillRect/>
          </a:stretch>
        </p:blipFill>
        <p:spPr>
          <a:xfrm>
            <a:off x="8839200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60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8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4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25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8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89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2254</TotalTime>
  <Words>586</Words>
  <Application>Microsoft Office PowerPoint</Application>
  <PresentationFormat>On-screen Show (4:3)</PresentationFormat>
  <Paragraphs>156</Paragraphs>
  <Slides>31</Slides>
  <Notes>28</Notes>
  <HiddenSlides>0</HiddenSlides>
  <MMClips>38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Angry Olympics Part Six  –  Splish(ier) Splash(iest)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Comparatives and Superlatives</vt:lpstr>
      <vt:lpstr>Slide 27</vt:lpstr>
      <vt:lpstr>…now just the comparatives…</vt:lpstr>
      <vt:lpstr>… and now just the superlatives. Yay!</vt:lpstr>
      <vt:lpstr>If you want to find out why there was an arrow stuck in the Ghost-Cloud, please watch Angry Olympics 4.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Angry Olympics 1</dc:title>
  <dc:creator>a9917094</dc:creator>
  <cp:lastModifiedBy>David Wilson</cp:lastModifiedBy>
  <cp:revision>291</cp:revision>
  <dcterms:created xsi:type="dcterms:W3CDTF">2010-02-18T15:12:40Z</dcterms:created>
  <dcterms:modified xsi:type="dcterms:W3CDTF">2010-06-28T10:35:22Z</dcterms:modified>
</cp:coreProperties>
</file>