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1" r:id="rId2"/>
    <p:sldId id="257" r:id="rId3"/>
    <p:sldId id="267" r:id="rId4"/>
    <p:sldId id="289" r:id="rId5"/>
    <p:sldId id="290" r:id="rId6"/>
    <p:sldId id="271" r:id="rId7"/>
    <p:sldId id="261" r:id="rId8"/>
    <p:sldId id="272" r:id="rId9"/>
    <p:sldId id="273" r:id="rId10"/>
    <p:sldId id="274" r:id="rId11"/>
    <p:sldId id="275" r:id="rId12"/>
    <p:sldId id="288" r:id="rId13"/>
    <p:sldId id="264" r:id="rId14"/>
    <p:sldId id="292" r:id="rId15"/>
    <p:sldId id="279" r:id="rId16"/>
    <p:sldId id="293" r:id="rId17"/>
    <p:sldId id="294" r:id="rId18"/>
    <p:sldId id="295" r:id="rId19"/>
    <p:sldId id="29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8" autoAdjust="0"/>
    <p:restoredTop sz="94660"/>
  </p:normalViewPr>
  <p:slideViewPr>
    <p:cSldViewPr>
      <p:cViewPr>
        <p:scale>
          <a:sx n="50" d="100"/>
          <a:sy n="50" d="100"/>
        </p:scale>
        <p:origin x="-1080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B00F5-C8F9-4A8B-B87A-1DDE33CE097F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36C68-F030-4EBB-BF08-FA240C1CA43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 door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sarcastic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angry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36C68-F030-4EBB-BF08-FA240C1CA43B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62245-51D5-42BC-B622-BC00F9147255}" type="datetimeFigureOut">
              <a:rPr lang="en-US" smtClean="0"/>
              <a:pPr/>
              <a:t>10/19/2010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180B3-26C9-4046-91C8-C9C6936EEE0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audio18.wav"/><Relationship Id="rId1" Type="http://schemas.openxmlformats.org/officeDocument/2006/relationships/audio" Target="../media/audio17.wav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png"/><Relationship Id="rId12" Type="http://schemas.openxmlformats.org/officeDocument/2006/relationships/image" Target="../media/image3.png"/><Relationship Id="rId17" Type="http://schemas.openxmlformats.org/officeDocument/2006/relationships/image" Target="../media/image32.png"/><Relationship Id="rId2" Type="http://schemas.openxmlformats.org/officeDocument/2006/relationships/audio" Target="../media/audio23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22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6.wav"/><Relationship Id="rId7" Type="http://schemas.openxmlformats.org/officeDocument/2006/relationships/image" Target="../media/image11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Opinionated and Interesting! Part One!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Mrs Mildly-Angry Carrot-Face and Mr.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4800" y="2724150"/>
            <a:ext cx="2543175" cy="5276850"/>
          </a:xfrm>
          <a:prstGeom prst="rect">
            <a:avLst/>
          </a:prstGeom>
        </p:spPr>
      </p:pic>
      <p:pic>
        <p:nvPicPr>
          <p:cNvPr id="6" name="Picture 5" descr="angry guitar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953000"/>
            <a:ext cx="3458614" cy="1800225"/>
          </a:xfrm>
          <a:prstGeom prst="rect">
            <a:avLst/>
          </a:prstGeom>
        </p:spPr>
      </p:pic>
      <p:pic>
        <p:nvPicPr>
          <p:cNvPr id="7" name="Picture 6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4986338"/>
            <a:ext cx="2816463" cy="1871662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643174" y="3571876"/>
            <a:ext cx="5929354" cy="1071570"/>
          </a:xfrm>
          <a:prstGeom prst="wedgeRoundRectCallout">
            <a:avLst>
              <a:gd name="adj1" fmla="val 882"/>
              <a:gd name="adj2" fmla="val -1630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Esto</a:t>
            </a:r>
            <a:r>
              <a:rPr lang="en-GB" sz="4000" b="1" dirty="0" smtClean="0">
                <a:solidFill>
                  <a:schemeClr val="tx1"/>
                </a:solidFill>
              </a:rPr>
              <a:t>... ¿</a:t>
            </a:r>
            <a:r>
              <a:rPr lang="en-GB" sz="4000" b="1" dirty="0" err="1" smtClean="0">
                <a:solidFill>
                  <a:schemeClr val="tx1"/>
                </a:solidFill>
              </a:rPr>
              <a:t>naaa</a:t>
            </a:r>
            <a:r>
              <a:rPr lang="en-GB" sz="4000" b="1" dirty="0" smtClean="0">
                <a:solidFill>
                  <a:schemeClr val="tx1"/>
                </a:solidFill>
              </a:rPr>
              <a:t>... </a:t>
            </a:r>
            <a:r>
              <a:rPr lang="en-GB" sz="4000" b="1" dirty="0" err="1" smtClean="0">
                <a:solidFill>
                  <a:schemeClr val="tx1"/>
                </a:solidFill>
              </a:rPr>
              <a:t>naa</a:t>
            </a:r>
            <a:r>
              <a:rPr lang="en-GB" sz="4000" b="1" dirty="0" smtClean="0">
                <a:solidFill>
                  <a:schemeClr val="tx1"/>
                </a:solidFill>
              </a:rPr>
              <a:t>... </a:t>
            </a:r>
            <a:r>
              <a:rPr lang="en-GB" sz="4000" b="1" dirty="0" err="1" smtClean="0">
                <a:solidFill>
                  <a:schemeClr val="tx1"/>
                </a:solidFill>
              </a:rPr>
              <a:t>naraaaanja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Err… O… r…an…….</a:t>
            </a:r>
            <a:r>
              <a:rPr lang="en-GB" sz="3600" b="1" dirty="0" err="1" smtClean="0">
                <a:solidFill>
                  <a:schemeClr val="tx1"/>
                </a:solidFill>
              </a:rPr>
              <a:t>ge</a:t>
            </a:r>
            <a:r>
              <a:rPr lang="en-GB" sz="3600" b="1" dirty="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43306" y="1195009"/>
            <a:ext cx="2071701" cy="1376735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43306" y="1195009"/>
            <a:ext cx="2071700" cy="1376735"/>
          </a:xfrm>
          <a:prstGeom prst="rect">
            <a:avLst/>
          </a:prstGeom>
          <a:noFill/>
        </p:spPr>
      </p:pic>
      <p:pic>
        <p:nvPicPr>
          <p:cNvPr id="13" name="Opinionated and Interesting Part one slide010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714612" y="3645024"/>
            <a:ext cx="5715040" cy="1712802"/>
          </a:xfrm>
          <a:prstGeom prst="wedgeRoundRectCallout">
            <a:avLst>
              <a:gd name="adj1" fmla="val -56449"/>
              <a:gd name="adj2" fmla="val -521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! ¡Soy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 y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mi </a:t>
            </a:r>
            <a:r>
              <a:rPr lang="en-GB" sz="4000" b="1" dirty="0" err="1" smtClean="0">
                <a:solidFill>
                  <a:schemeClr val="tx1"/>
                </a:solidFill>
              </a:rPr>
              <a:t>color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favorito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¡Me </a:t>
            </a:r>
            <a:r>
              <a:rPr lang="en-GB" sz="4000" b="1" dirty="0" err="1" smtClean="0">
                <a:solidFill>
                  <a:schemeClr val="tx1"/>
                </a:solidFill>
              </a:rPr>
              <a:t>encanta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Yes! I am orange and it is my favourite colour. </a:t>
            </a:r>
          </a:p>
          <a:p>
            <a:pPr algn="ctr">
              <a:lnSpc>
                <a:spcPts val="3400"/>
              </a:lnSpc>
            </a:pPr>
            <a:r>
              <a:rPr lang="en-GB" sz="3200" b="1" dirty="0" smtClean="0">
                <a:solidFill>
                  <a:schemeClr val="tx1"/>
                </a:solidFill>
              </a:rPr>
              <a:t>I love orange!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2000240"/>
            <a:ext cx="1714511" cy="3557449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43306" y="1195009"/>
            <a:ext cx="2071700" cy="1376735"/>
          </a:xfrm>
          <a:prstGeom prst="rect">
            <a:avLst/>
          </a:prstGeom>
          <a:noFill/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3" name="Opinionated and Interesting Part one slide011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1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Erm</a:t>
            </a:r>
            <a:r>
              <a:rPr lang="en-GB" sz="3600" b="1" dirty="0" smtClean="0">
                <a:solidFill>
                  <a:schemeClr val="tx1"/>
                </a:solidFill>
              </a:rPr>
              <a:t>... Ok, whatever. What’s that?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1" cy="1376735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0" cy="1376735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357554" y="3571876"/>
            <a:ext cx="3374686" cy="1729332"/>
          </a:xfrm>
          <a:prstGeom prst="wedgeRoundRectCallout">
            <a:avLst>
              <a:gd name="adj1" fmla="val 1918"/>
              <a:gd name="adj2" fmla="val -1126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Esto</a:t>
            </a:r>
            <a:r>
              <a:rPr lang="en-GB" sz="4000" b="1" dirty="0" smtClean="0">
                <a:solidFill>
                  <a:schemeClr val="tx1"/>
                </a:solidFill>
              </a:rPr>
              <a:t>... Vale, </a:t>
            </a:r>
            <a:r>
              <a:rPr lang="en-GB" sz="4000" b="1" dirty="0" err="1" smtClean="0">
                <a:solidFill>
                  <a:schemeClr val="tx1"/>
                </a:solidFill>
              </a:rPr>
              <a:t>como</a:t>
            </a:r>
            <a:r>
              <a:rPr lang="en-GB" sz="4000" b="1" dirty="0" smtClean="0">
                <a:solidFill>
                  <a:schemeClr val="tx1"/>
                </a:solidFill>
              </a:rPr>
              <a:t> sea. ¿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eso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Part one slide012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2.wav"/>
          </p:nvPr>
        </p:nvPicPr>
        <p:blipFill>
          <a:blip r:embed="rId7" cstate="print"/>
          <a:stretch>
            <a:fillRect/>
          </a:stretch>
        </p:blipFill>
        <p:spPr>
          <a:xfrm>
            <a:off x="891067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714612" y="3645024"/>
            <a:ext cx="4881724" cy="1296144"/>
          </a:xfrm>
          <a:prstGeom prst="wedgeRoundRectCallout">
            <a:avLst>
              <a:gd name="adj1" fmla="val -56449"/>
              <a:gd name="adj2" fmla="val -521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Es...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un </a:t>
            </a:r>
            <a:r>
              <a:rPr lang="en-GB" sz="4000" b="1" dirty="0" err="1" smtClean="0">
                <a:solidFill>
                  <a:schemeClr val="tx1"/>
                </a:solidFill>
              </a:rPr>
              <a:t>escritorio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, un </a:t>
            </a:r>
            <a:r>
              <a:rPr lang="en-GB" sz="4000" b="1" dirty="0" err="1" smtClean="0">
                <a:solidFill>
                  <a:schemeClr val="tx1"/>
                </a:solidFill>
              </a:rPr>
              <a:t>escritorio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 smtClean="0">
                <a:solidFill>
                  <a:schemeClr val="tx1"/>
                </a:solidFill>
              </a:rPr>
              <a:t>Errr</a:t>
            </a:r>
            <a:r>
              <a:rPr lang="en-GB" sz="3600" b="1" dirty="0" smtClean="0">
                <a:solidFill>
                  <a:schemeClr val="tx1"/>
                </a:solidFill>
              </a:rPr>
              <a:t>… it’s a desk, yes, a desk.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2000240"/>
            <a:ext cx="1714511" cy="3557449"/>
          </a:xfrm>
          <a:prstGeom prst="rect">
            <a:avLst/>
          </a:prstGeom>
          <a:noFill/>
        </p:spPr>
      </p:pic>
      <p:pic>
        <p:nvPicPr>
          <p:cNvPr id="10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0" cy="1376735"/>
          </a:xfrm>
          <a:prstGeom prst="rect">
            <a:avLst/>
          </a:prstGeom>
          <a:noFill/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2" name="Opinionated and Interesting Part one slide013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It’s terrible, is it yours?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1" cy="1376735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0" cy="1376735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071802" y="3214686"/>
            <a:ext cx="3228390" cy="1222426"/>
          </a:xfrm>
          <a:prstGeom prst="wedgeRoundRectCallout">
            <a:avLst>
              <a:gd name="adj1" fmla="val 9235"/>
              <a:gd name="adj2" fmla="val -1115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Es horrible, ¿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tuyo</a:t>
            </a:r>
            <a:r>
              <a:rPr lang="en-GB" sz="4000" b="1" dirty="0" smtClean="0">
                <a:solidFill>
                  <a:schemeClr val="tx1"/>
                </a:solidFill>
              </a:rPr>
              <a:t>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Part one slide014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4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pic>
        <p:nvPicPr>
          <p:cNvPr id="7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1" cy="1376735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714612" y="3643314"/>
            <a:ext cx="4305660" cy="1369862"/>
          </a:xfrm>
          <a:prstGeom prst="wedgeRoundRectCallout">
            <a:avLst>
              <a:gd name="adj1" fmla="val -56449"/>
              <a:gd name="adj2" fmla="val -521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¡Claro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mío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</a:p>
          <a:p>
            <a:pPr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¡Te </a:t>
            </a:r>
            <a:r>
              <a:rPr lang="en-GB" sz="4000" b="1" dirty="0" err="1" smtClean="0">
                <a:solidFill>
                  <a:schemeClr val="tx1"/>
                </a:solidFill>
              </a:rPr>
              <a:t>odio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Fuera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Of course it is mine! I hate you! Get out!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2000240"/>
            <a:ext cx="1714511" cy="3557449"/>
          </a:xfrm>
          <a:prstGeom prst="rect">
            <a:avLst/>
          </a:prstGeom>
          <a:noFill/>
        </p:spPr>
      </p:pic>
      <p:pic>
        <p:nvPicPr>
          <p:cNvPr id="5" name="MSj00749640000[1].wav">
            <a:hlinkClick r:id="" action="ppaction://media"/>
          </p:cNvPr>
          <p:cNvPicPr>
            <a:picLocks noRot="1" noChangeAspect="1"/>
          </p:cNvPicPr>
          <p:nvPr>
            <a:wavAudioFile r:embed="rId1" name="MSj00749640000[1]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  <p:pic>
        <p:nvPicPr>
          <p:cNvPr id="11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2" name="Opinionated and Interesting Part one slide015.wav">
            <a:hlinkClick r:id="" action="ppaction://media"/>
          </p:cNvPr>
          <p:cNvPicPr>
            <a:picLocks noRot="1" noChangeAspect="1"/>
          </p:cNvPicPr>
          <p:nvPr>
            <a:wavAudioFile r:embed="rId2" name="Opinionated and Interesting Part one slide015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8.33333E-7 1.11111E-6 C -0.00486 -0.01528 -0.00989 -0.02547 -0.01666 -0.03889 C -0.01805 -0.03612 -0.02031 -0.0338 -0.02083 -0.03056 C -0.02326 -0.01366 -0.01788 0.02175 -0.02708 -0.00278 C -0.02812 -0.00533 -0.02847 -0.00834 -0.02916 -0.01112 C -0.02847 -0.01482 -0.02934 -0.01991 -0.02708 -0.02223 C -0.02361 -0.0257 -0.01493 -0.01158 -0.01458 -0.01112 C -0.01389 -0.01505 -0.00816 -0.03334 -0.01875 -0.03334 C -0.01961 -0.03334 -0.01493 -0.01505 -0.01458 -0.01389 C -0.01389 -0.0176 -0.01215 -0.0213 -0.0125 -0.025 C -0.01284 -0.02917 -0.01545 -0.03241 -0.01666 -0.03612 C -0.0184 -0.04167 -0.01979 -0.05 -0.02083 -0.05556 C -0.02152 -0.05093 -0.02257 -0.0463 -0.02291 -0.04167 C -0.02656 0.00648 -0.02031 0.01527 -0.03333 -0.02778 C -0.0342 -0.03056 -0.03385 -0.03403 -0.03541 -0.03612 C -0.03698 -0.0382 -0.03958 -0.03797 -0.04166 -0.03889 C -0.04479 -0.02176 -0.04948 -0.00533 -0.0375 0.00833 C -0.03507 0.01111 -0.03194 0.01203 -0.02916 0.01388 C -0.02031 0.00995 -0.01823 0.00162 -0.0125 -0.00834 C -0.0118 -0.01204 -0.01319 -0.01945 -0.01041 -0.01945 C -0.00764 -0.01945 -0.00937 -0.01181 -0.00833 -0.00834 C -0.00607 -0.00024 -0.00347 0.00416 8.33333E-7 0.01111 C 0.00139 0.0074 0.00417 0.00416 0.00417 1.11111E-6 C 0.00417 -0.0051 0.00157 -0.00926 8.33333E-7 -0.01389 C -0.0052 -0.0294 -0.01093 -0.03912 -0.02291 -0.04445 C -0.02534 -0.03195 -0.02934 -0.02408 -0.03125 -0.01112 C -0.03767 -0.01968 -0.03941 -0.02755 -0.04583 -0.03612 C -0.04722 -0.03334 -0.04982 -0.03102 -0.05 -0.02778 C -0.05052 -0.02037 -0.05104 -0.01181 -0.04791 -0.00556 C -0.046 -0.00162 -0.04652 -0.01482 -0.04583 -0.01945 C -0.04791 -0.02315 -0.05364 -0.03473 -0.05208 -0.03056 C -0.04982 -0.02454 -0.04791 -0.0176 -0.04375 -0.01389 C -0.03958 -0.01019 -0.03125 -0.00278 -0.03125 -0.00278 C -0.02864 -0.0169 -0.02934 -0.02662 -0.03541 -0.03889 C -0.03836 -0.01945 -0.03472 -0.01551 -0.03125 0.00277 C -0.01823 -0.01459 -0.02274 -0.02686 -0.02708 -0.05 C -0.03229 -0.0294 -0.03229 -0.02477 -0.025 -0.00556 C -0.02291 -0.00741 -0.02014 -0.00834 -0.01875 -0.01112 C -0.01649 -0.01598 -0.01458 -0.02778 -0.01458 -0.02778 C -0.01527 -0.03519 -0.01527 -0.04283 -0.01666 -0.05 C -0.01736 -0.05325 -0.02083 -0.06158 -0.02083 -0.05834 C -0.02083 -0.02593 -0.01961 -0.02292 -0.01458 -0.00278 C -0.01527 -0.01019 -0.01423 -0.01829 -0.01666 -0.025 C -0.01788 -0.02848 -0.01875 -0.0176 -0.01875 -0.01389 C -0.01875 -0.00834 -0.00989 0.01157 -0.00833 0.01666 C -0.00555 0.01388 -0.00069 0.01296 8.33333E-7 0.00833 C 0.00018 0.00694 -0.00434 -0.02061 -0.00833 -0.025 C -0.01059 -0.02755 -0.01389 -0.02686 -0.01666 -0.02778 C -0.01736 -0.02408 -0.01875 -0.02037 -0.01875 -0.01667 C -0.01875 -0.01366 -0.01649 -0.00533 -0.01666 -0.00834 C -0.01753 -0.01945 -0.02083 -0.03033 -0.02083 -0.04167 C -0.02083 -0.05116 -0.01823 -0.02315 -0.01666 -0.01389 C -0.01614 -0.01112 -0.01527 -0.00834 -0.01458 -0.00556 C -0.0125 -0.00649 -0.00885 -0.00556 -0.00833 -0.00834 C -0.00468 -0.02778 -0.00989 -0.02755 -0.01875 -0.03334 C -0.03576 -0.02686 -0.03055 -0.03334 -0.0375 -0.01945 C -0.03524 -0.00394 -0.0368 -0.00024 -0.02708 0.00833 C -0.021 -0.00787 -0.01371 -0.03102 -0.03125 -0.03889 C -0.03368 -0.02269 -0.04045 -0.00139 -0.025 0.00555 C -0.02222 0.00277 -0.01857 0.00115 -0.01666 -0.00278 C -0.00937 -0.01737 -0.00937 -0.03704 -0.02083 -0.04723 C -0.02361 -0.04537 -0.0276 -0.04537 -0.02916 -0.04167 C -0.0335 -0.03149 -0.0309 -0.00903 -0.02708 1.11111E-6 C -0.02604 0.00254 -0.02291 0.00185 -0.02083 0.00277 C -0.01909 -0.00394 -0.01527 -0.00973 -0.01458 -0.01667 C -0.01354 -0.02825 -0.021 -0.03635 -0.02708 -0.04167 C -0.03871 -0.03149 -0.04045 -0.02153 -0.03333 -0.00278 C -0.03177 0.00162 -0.02378 0.00416 -0.02083 0.00555 C -0.01493 -0.01019 -0.01441 -0.01551 -0.01666 -0.03334 C -0.03003 -0.02153 -0.02691 -0.00533 -0.01458 0.00555 C -0.00972 -0.00764 -0.00764 -0.01343 -0.01041 -0.02778 C -0.0118 -0.02408 -0.01406 -0.02084 -0.01458 -0.01667 C -0.01493 -0.01366 -0.01475 -0.00834 -0.0125 -0.00834 C -0.01007 -0.00834 -0.00972 -0.01389 -0.00833 -0.01667 C -0.00902 -0.01945 -0.00833 -0.02431 -0.01041 -0.025 C -0.01284 -0.0257 -0.01614 -0.02269 -0.01666 -0.01945 C -0.0177 -0.01389 -0.01527 -0.00834 -0.01458 -0.00278 C -0.00382 -0.00625 -0.00868 -0.00764 8.33333E-7 1.11111E-6 Z " pathEditMode="relative" ptsTypes="ffffffffffffffffffffffffffffffffffffffffffffffffffffffffffffffffffffffffffffff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61998" y="1243034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Door</a:t>
            </a:r>
            <a:endParaRPr lang="en-GB" sz="48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Sign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Bed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Desk</a:t>
            </a: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Everything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Whatever!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48212" y="1243034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Puerta</a:t>
            </a:r>
            <a:endParaRPr lang="en-GB" sz="48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Letrero</a:t>
            </a: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Cama</a:t>
            </a:r>
            <a:r>
              <a:rPr lang="en-GB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Escritorio</a:t>
            </a:r>
            <a:endParaRPr lang="en-GB" sz="48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  <a:defRPr/>
            </a:pPr>
            <a:r>
              <a:rPr lang="en-GB" sz="48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Todo</a:t>
            </a:r>
            <a:endParaRPr lang="en-GB" sz="48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tabLst>
                <a:tab pos="4484688" algn="l"/>
              </a:tabLst>
              <a:defRPr/>
            </a:pPr>
            <a:r>
              <a:rPr lang="en-GB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¡Como sea!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endParaRPr lang="en-GB" sz="48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" name="Opinionated and Interesting Part one slide016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6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2844" y="285736"/>
            <a:ext cx="36861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 smtClean="0">
                <a:latin typeface="+mj-lt"/>
                <a:ea typeface="+mj-ea"/>
                <a:cs typeface="+mj-cs"/>
              </a:rPr>
              <a:t>t</a:t>
            </a: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 think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628" y="1500174"/>
            <a:ext cx="41434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pPr>
              <a:buFont typeface="Arial" pitchFamily="34" charset="0"/>
              <a:buChar char="•"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pPr>
              <a:buFont typeface="Arial" pitchFamily="34" charset="0"/>
              <a:buChar char="•"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thinks</a:t>
            </a:r>
          </a:p>
          <a:p>
            <a:pPr>
              <a:buFont typeface="Arial" pitchFamily="34" charset="0"/>
              <a:buChar char="•"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pPr>
              <a:buFont typeface="Arial" pitchFamily="34" charset="0"/>
              <a:buChar char="•"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</a:p>
          <a:p>
            <a:pPr>
              <a:buFont typeface="Arial" pitchFamily="34" charset="0"/>
              <a:buChar char="•"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0562" y="1500174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creo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crees</a:t>
            </a: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/Ella/</a:t>
            </a: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Usted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</a:t>
            </a: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36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creemos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creéis</a:t>
            </a:r>
            <a:endParaRPr lang="en-GB" sz="4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buFont typeface="Arial" pitchFamily="34" charset="0"/>
              <a:buChar char="•"/>
              <a:defRPr/>
            </a:pPr>
            <a:r>
              <a:rPr lang="en-GB" sz="4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creen</a:t>
            </a:r>
            <a:endParaRPr lang="en-GB" sz="40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429124" y="214290"/>
            <a:ext cx="318610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 err="1" smtClean="0">
                <a:latin typeface="+mj-lt"/>
                <a:ea typeface="+mj-ea"/>
                <a:cs typeface="+mj-cs"/>
              </a:rPr>
              <a:t>creer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Opinionated and Interesting Part one slide017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7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Opinions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47704" y="857232"/>
            <a:ext cx="4495800" cy="578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Fantastic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 orange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Too orange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Really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Comfortable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hate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Great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Stupid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62480" y="857232"/>
            <a:ext cx="4495800" cy="57864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Fantástico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Tan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naranja</a:t>
            </a:r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Demasiado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naranja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verdad</a:t>
            </a:r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Cómodo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Odiar</a:t>
            </a:r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Genial</a:t>
            </a:r>
          </a:p>
          <a:p>
            <a:pPr marL="179388" marR="0" lvl="0" indent="-15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Tonto</a:t>
            </a:r>
          </a:p>
        </p:txBody>
      </p:sp>
      <p:pic>
        <p:nvPicPr>
          <p:cNvPr id="10" name="Opinionated and Interesting Part one slide018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1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 l="4444" r="5043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216199" y="-1879801"/>
            <a:ext cx="1770992" cy="921809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-4343400" y="1676399"/>
            <a:ext cx="4684685" cy="2438400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6957538" y="8061634"/>
            <a:ext cx="2445329" cy="127280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5874328" y="7456292"/>
            <a:ext cx="2195944" cy="1142999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2" y="-1"/>
            <a:ext cx="9144000" cy="6207369"/>
          </a:xfrm>
          <a:prstGeom prst="rect">
            <a:avLst/>
          </a:prstGeom>
          <a:noFill/>
        </p:spPr>
      </p:pic>
      <p:pic>
        <p:nvPicPr>
          <p:cNvPr id="2050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940" y="3643314"/>
            <a:ext cx="2806614" cy="192882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214282" y="548680"/>
            <a:ext cx="4645750" cy="1451560"/>
          </a:xfrm>
          <a:prstGeom prst="wedgeRoundRectCallout">
            <a:avLst>
              <a:gd name="adj1" fmla="val -15072"/>
              <a:gd name="adj2" fmla="val 1283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Vaya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r>
              <a:rPr lang="en-GB" sz="4000" b="1" dirty="0" err="1" smtClean="0">
                <a:solidFill>
                  <a:schemeClr val="tx1"/>
                </a:solidFill>
              </a:rPr>
              <a:t>Creo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la </a:t>
            </a:r>
            <a:r>
              <a:rPr lang="en-GB" sz="4000" b="1" dirty="0" err="1" smtClean="0">
                <a:solidFill>
                  <a:schemeClr val="tx1"/>
                </a:solidFill>
              </a:rPr>
              <a:t>puerta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está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cerrada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Oh! I think the door is closed.</a:t>
            </a:r>
          </a:p>
        </p:txBody>
      </p:sp>
      <p:pic>
        <p:nvPicPr>
          <p:cNvPr id="8" name="Opinionated and Interesting Part one slide02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2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door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2" y="-1"/>
            <a:ext cx="9144000" cy="6207369"/>
          </a:xfrm>
          <a:prstGeom prst="rect">
            <a:avLst/>
          </a:prstGeom>
          <a:noFill/>
        </p:spPr>
      </p:pic>
      <p:pic>
        <p:nvPicPr>
          <p:cNvPr id="8" name="Picture 7" descr="angry door2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24"/>
            <a:ext cx="9144000" cy="6207369"/>
          </a:xfrm>
          <a:prstGeom prst="rect">
            <a:avLst/>
          </a:prstGeom>
        </p:spPr>
      </p:pic>
      <p:pic>
        <p:nvPicPr>
          <p:cNvPr id="6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940" y="3643314"/>
            <a:ext cx="2806614" cy="1928826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642910" y="260648"/>
            <a:ext cx="3929090" cy="1882468"/>
          </a:xfrm>
          <a:prstGeom prst="wedgeRoundRectCallout">
            <a:avLst>
              <a:gd name="adj1" fmla="val -1329"/>
              <a:gd name="adj2" fmla="val 9865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¡Hay un </a:t>
            </a:r>
            <a:r>
              <a:rPr lang="en-GB" sz="4000" b="1" dirty="0" err="1" smtClean="0">
                <a:solidFill>
                  <a:schemeClr val="tx1"/>
                </a:solidFill>
              </a:rPr>
              <a:t>letrero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Creo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deberías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leerlo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There is a sign! I think you should read it!</a:t>
            </a:r>
          </a:p>
        </p:txBody>
      </p:sp>
      <p:pic>
        <p:nvPicPr>
          <p:cNvPr id="10" name="Opinionated and Interesting Part one slide03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4.72222E-6 7.40741E-7 L 0.20746 0.0488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5086"/>
            <a:ext cx="7772400" cy="1470025"/>
          </a:xfrm>
        </p:spPr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60861"/>
            <a:ext cx="6400800" cy="1752600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Picture 3" descr="angry door empty.bmp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-24"/>
            <a:ext cx="9144000" cy="6207369"/>
          </a:xfrm>
          <a:prstGeom prst="rect">
            <a:avLst/>
          </a:prstGeom>
        </p:spPr>
      </p:pic>
      <p:pic>
        <p:nvPicPr>
          <p:cNvPr id="5" name="Picture 4" descr="angry door face.bmp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500299" y="103265"/>
            <a:ext cx="3357586" cy="4976828"/>
          </a:xfrm>
          <a:prstGeom prst="rect">
            <a:avLst/>
          </a:prstGeom>
        </p:spPr>
      </p:pic>
      <p:pic>
        <p:nvPicPr>
          <p:cNvPr id="6" name="Picture 5" descr="angry door fron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207369"/>
          </a:xfrm>
          <a:prstGeom prst="rect">
            <a:avLst/>
          </a:prstGeom>
        </p:spPr>
      </p:pic>
      <p:pic>
        <p:nvPicPr>
          <p:cNvPr id="8" name="Picture 7" descr="angrytoasterbrowba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3857628"/>
            <a:ext cx="3000396" cy="2062001"/>
          </a:xfrm>
          <a:prstGeom prst="rect">
            <a:avLst/>
          </a:prstGeom>
        </p:spPr>
      </p:pic>
      <p:pic>
        <p:nvPicPr>
          <p:cNvPr id="9" name="MSj00747670000[1].wav">
            <a:hlinkClick r:id="" action="ppaction://media"/>
          </p:cNvPr>
          <p:cNvPicPr>
            <a:picLocks noRot="1" noChangeAspect="1"/>
          </p:cNvPicPr>
          <p:nvPr>
            <a:wavAudioFile r:embed="rId1" name="MSj00747670000[1].wav"/>
          </p:nvPr>
        </p:nvPicPr>
        <p:blipFill>
          <a:blip r:embed="rId9" cstate="screen"/>
          <a:stretch>
            <a:fillRect/>
          </a:stretch>
        </p:blipFill>
        <p:spPr>
          <a:xfrm>
            <a:off x="8572528" y="4929198"/>
            <a:ext cx="304800" cy="30480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57158" y="1988840"/>
            <a:ext cx="2486650" cy="1154408"/>
          </a:xfrm>
          <a:prstGeom prst="wedgeRoundRectCallout">
            <a:avLst>
              <a:gd name="adj1" fmla="val 56964"/>
              <a:gd name="adj2" fmla="val 1212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Oh, lo </a:t>
            </a:r>
            <a:r>
              <a:rPr lang="en-GB" sz="4000" b="1" dirty="0" err="1" smtClean="0">
                <a:solidFill>
                  <a:schemeClr val="tx1"/>
                </a:solidFill>
              </a:rPr>
              <a:t>siento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" name="MSSN00248A0000[1].wav">
            <a:hlinkClick r:id="" action="ppaction://media"/>
          </p:cNvPr>
          <p:cNvPicPr>
            <a:picLocks noRot="1" noChangeAspect="1"/>
          </p:cNvPicPr>
          <p:nvPr>
            <a:wavAudioFile r:embed="rId2" name="MSSN00248A0000[1].wav"/>
          </p:nvPr>
        </p:nvPicPr>
        <p:blipFill>
          <a:blip r:embed="rId9" cstate="screen"/>
          <a:stretch>
            <a:fillRect/>
          </a:stretch>
        </p:blipFill>
        <p:spPr>
          <a:xfrm>
            <a:off x="8572528" y="5429264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Oops, sorry.</a:t>
            </a:r>
          </a:p>
        </p:txBody>
      </p:sp>
      <p:pic>
        <p:nvPicPr>
          <p:cNvPr id="13" name="Opinionated and Interesting Part one slide04.wav">
            <a:hlinkClick r:id="" action="ppaction://media"/>
          </p:cNvPr>
          <p:cNvPicPr>
            <a:picLocks noRot="1" noChangeAspect="1"/>
          </p:cNvPicPr>
          <p:nvPr>
            <a:wavAudioFile r:embed="rId3" name="Opinionated and Interesting Part one slide04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4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4" presetClass="exit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1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3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edroom.bmp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24"/>
            <a:ext cx="9144000" cy="6501798"/>
          </a:xfrm>
          <a:prstGeom prst="rect">
            <a:avLst/>
          </a:prstGeom>
        </p:spPr>
      </p:pic>
      <p:pic>
        <p:nvPicPr>
          <p:cNvPr id="6" name="Picture 5" descr="angry door front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-24"/>
            <a:ext cx="9144000" cy="6207369"/>
          </a:xfrm>
          <a:prstGeom prst="rect">
            <a:avLst/>
          </a:prstGeom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3857628"/>
            <a:ext cx="3000396" cy="2062001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428992" y="620688"/>
            <a:ext cx="4815416" cy="2236808"/>
          </a:xfrm>
          <a:prstGeom prst="wedgeRoundRectCallout">
            <a:avLst>
              <a:gd name="adj1" fmla="val -66284"/>
              <a:gd name="adj2" fmla="val 177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Bienvenido</a:t>
            </a:r>
            <a:r>
              <a:rPr lang="en-GB" sz="4000" b="1" dirty="0" smtClean="0">
                <a:solidFill>
                  <a:schemeClr val="tx1"/>
                </a:solidFill>
              </a:rPr>
              <a:t> al </a:t>
            </a:r>
            <a:r>
              <a:rPr lang="en-GB" sz="4000" b="1" dirty="0" err="1" smtClean="0">
                <a:solidFill>
                  <a:schemeClr val="tx1"/>
                </a:solidFill>
              </a:rPr>
              <a:t>mundo</a:t>
            </a:r>
            <a:r>
              <a:rPr lang="en-GB" sz="4000" b="1" dirty="0" smtClean="0">
                <a:solidFill>
                  <a:schemeClr val="tx1"/>
                </a:solidFill>
              </a:rPr>
              <a:t> de Mrs. Mildly-Angry Carrot-Face.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200" b="1" dirty="0" smtClean="0">
                <a:solidFill>
                  <a:schemeClr val="tx1"/>
                </a:solidFill>
              </a:rPr>
              <a:t>Welcome to Mrs. Mildly-Angry Carrot-Face’s World.</a:t>
            </a:r>
          </a:p>
        </p:txBody>
      </p:sp>
      <p:pic>
        <p:nvPicPr>
          <p:cNvPr id="12" name="KKK.wav">
            <a:hlinkClick r:id="" action="ppaction://media"/>
          </p:cNvPr>
          <p:cNvPicPr>
            <a:picLocks noRot="1" noChangeAspect="1"/>
          </p:cNvPicPr>
          <p:nvPr>
            <a:wavAudioFile r:embed="rId1" name="KKK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785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.18906 -0.005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 t="86654"/>
          <a:stretch>
            <a:fillRect/>
          </a:stretch>
        </p:blipFill>
        <p:spPr bwMode="auto">
          <a:xfrm>
            <a:off x="32" y="5990278"/>
            <a:ext cx="9144000" cy="867746"/>
          </a:xfrm>
          <a:prstGeom prst="rect">
            <a:avLst/>
          </a:prstGeom>
          <a:noFill/>
        </p:spPr>
      </p:pic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pic>
        <p:nvPicPr>
          <p:cNvPr id="6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786050" y="1340768"/>
            <a:ext cx="4018198" cy="1230976"/>
          </a:xfrm>
          <a:prstGeom prst="wedgeRoundRectCallout">
            <a:avLst>
              <a:gd name="adj1" fmla="val -13263"/>
              <a:gd name="adj2" fmla="val 1382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Hala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todo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tan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!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Wow, everything is so orange!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1" name="Picture 10" descr="angrytoasterbrowsid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425459"/>
            <a:ext cx="2382879" cy="2075243"/>
          </a:xfrm>
          <a:prstGeom prst="rect">
            <a:avLst/>
          </a:prstGeom>
        </p:spPr>
      </p:pic>
      <p:pic>
        <p:nvPicPr>
          <p:cNvPr id="10" name="Picture 9" descr="angrytoasterbrowback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2" y="3857628"/>
            <a:ext cx="3000396" cy="2062001"/>
          </a:xfrm>
          <a:prstGeom prst="rect">
            <a:avLst/>
          </a:prstGeom>
        </p:spPr>
      </p:pic>
      <p:pic>
        <p:nvPicPr>
          <p:cNvPr id="9" name="Opinionated and Interesting Part one slide06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E-6 -1.48148E-6 L 0.16476 -0.044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-2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6093296"/>
            <a:ext cx="9144000" cy="76470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600" b="1" dirty="0" smtClean="0">
                <a:solidFill>
                  <a:schemeClr val="tx1"/>
                </a:solidFill>
              </a:rPr>
              <a:t>Yes. Please sit on the bed, I think it’s fantastic.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2000240"/>
            <a:ext cx="1714511" cy="3557449"/>
          </a:xfrm>
          <a:prstGeom prst="rect">
            <a:avLst/>
          </a:prstGeom>
          <a:noFill/>
        </p:spPr>
      </p:pic>
      <p:pic>
        <p:nvPicPr>
          <p:cNvPr id="12" name="Picture 11" descr="angrytoasterbrowsid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3429000"/>
            <a:ext cx="2382879" cy="2075243"/>
          </a:xfrm>
          <a:prstGeom prst="rect">
            <a:avLst/>
          </a:prstGeom>
        </p:spPr>
      </p:pic>
      <p:pic>
        <p:nvPicPr>
          <p:cNvPr id="13" name="Picture 2" descr="R:\ANIMATIONS\PICTURES\angrytoasterbrowback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3643314"/>
            <a:ext cx="2806614" cy="1928826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1071538" y="332656"/>
            <a:ext cx="6524798" cy="1238956"/>
          </a:xfrm>
          <a:prstGeom prst="wedgeRoundRectCallout">
            <a:avLst>
              <a:gd name="adj1" fmla="val -32380"/>
              <a:gd name="adj2" fmla="val 1251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err="1" smtClean="0">
                <a:solidFill>
                  <a:schemeClr val="tx1"/>
                </a:solidFill>
              </a:rPr>
              <a:t>Sí</a:t>
            </a:r>
            <a:r>
              <a:rPr lang="en-GB" sz="4000" b="1" dirty="0" smtClean="0">
                <a:solidFill>
                  <a:schemeClr val="tx1"/>
                </a:solidFill>
              </a:rPr>
              <a:t>. </a:t>
            </a:r>
            <a:r>
              <a:rPr lang="en-GB" sz="4000" b="1" dirty="0" err="1" smtClean="0">
                <a:solidFill>
                  <a:schemeClr val="tx1"/>
                </a:solidFill>
              </a:rPr>
              <a:t>Por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favor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siéntate</a:t>
            </a:r>
            <a:r>
              <a:rPr lang="en-GB" sz="4000" b="1" dirty="0" smtClean="0">
                <a:solidFill>
                  <a:schemeClr val="tx1"/>
                </a:solidFill>
              </a:rPr>
              <a:t> en la </a:t>
            </a:r>
            <a:r>
              <a:rPr lang="en-GB" sz="4000" b="1" dirty="0" err="1" smtClean="0">
                <a:solidFill>
                  <a:schemeClr val="tx1"/>
                </a:solidFill>
              </a:rPr>
              <a:t>cama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creo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fantástica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5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1" name="Opinionated and Interesting Part one slide07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7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3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7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5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-0.0283 -0.20324 " pathEditMode="relative" rAng="0" ptsTypes="AA">
                                      <p:cBhvr>
                                        <p:cTn id="21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" y="-10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600" fill="hold"/>
                                        <p:tgtEl>
                                          <p:spTgt spid="13"/>
                                        </p:tgtEl>
                                      </p:cBhvr>
                                      <p:by x="77000" y="7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355"/>
                            </p:stCondLst>
                            <p:childTnLst>
                              <p:par>
                                <p:cTn id="2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3 -0.20324 C -0.02518 -0.44421 -0.02188 -0.68426 -0.02292 -0.71667 C -0.02396 -0.74931 -0.02882 -0.57338 -0.03334 -0.39745 " pathEditMode="relative" rAng="0" ptsTypes="aaA">
                                      <p:cBhvr>
                                        <p:cTn id="2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3400"/>
              </a:lnSpc>
            </a:pPr>
            <a:r>
              <a:rPr lang="en-GB" sz="3200" b="1" dirty="0" smtClean="0">
                <a:solidFill>
                  <a:schemeClr val="tx1"/>
                </a:solidFill>
              </a:rPr>
              <a:t>Wow, this bed is really comfortable! </a:t>
            </a:r>
          </a:p>
          <a:p>
            <a:pPr indent="-457200" algn="ctr">
              <a:lnSpc>
                <a:spcPts val="3400"/>
              </a:lnSpc>
            </a:pPr>
            <a:r>
              <a:rPr lang="en-GB" sz="3200" b="1" dirty="0" smtClean="0">
                <a:solidFill>
                  <a:schemeClr val="tx1"/>
                </a:solidFill>
              </a:rPr>
              <a:t>But I think it’s too orange. I don’t like orange.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43306" y="1195009"/>
            <a:ext cx="2071701" cy="1376735"/>
          </a:xfrm>
          <a:prstGeom prst="rect">
            <a:avLst/>
          </a:prstGeom>
          <a:noFill/>
        </p:spPr>
      </p:pic>
      <p:pic>
        <p:nvPicPr>
          <p:cNvPr id="12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643306" y="1195009"/>
            <a:ext cx="2071700" cy="1376735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357422" y="3143248"/>
            <a:ext cx="6247026" cy="2301976"/>
          </a:xfrm>
          <a:prstGeom prst="wedgeRoundRectCallout">
            <a:avLst>
              <a:gd name="adj1" fmla="val 3983"/>
              <a:gd name="adj2" fmla="val -8526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</a:rPr>
              <a:t>Hala</a:t>
            </a:r>
            <a:r>
              <a:rPr lang="en-GB" sz="4000" b="1" dirty="0" smtClean="0">
                <a:solidFill>
                  <a:schemeClr val="tx1"/>
                </a:solidFill>
              </a:rPr>
              <a:t>, </a:t>
            </a:r>
            <a:r>
              <a:rPr lang="en-GB" sz="4000" b="1" dirty="0" err="1" smtClean="0">
                <a:solidFill>
                  <a:schemeClr val="tx1"/>
                </a:solidFill>
              </a:rPr>
              <a:t>esta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cama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verdaderamente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cómoda</a:t>
            </a:r>
            <a:r>
              <a:rPr lang="en-GB" sz="4000" b="1" dirty="0" smtClean="0">
                <a:solidFill>
                  <a:schemeClr val="tx1"/>
                </a:solidFill>
              </a:rPr>
              <a:t>! </a:t>
            </a:r>
            <a:r>
              <a:rPr lang="en-GB" sz="4000" b="1" dirty="0" err="1" smtClean="0">
                <a:solidFill>
                  <a:schemeClr val="tx1"/>
                </a:solidFill>
              </a:rPr>
              <a:t>Pero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demasiado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. No me </a:t>
            </a:r>
            <a:r>
              <a:rPr lang="en-GB" sz="4000" b="1" dirty="0" err="1" smtClean="0">
                <a:solidFill>
                  <a:schemeClr val="tx1"/>
                </a:solidFill>
              </a:rPr>
              <a:t>gusta</a:t>
            </a:r>
            <a:r>
              <a:rPr lang="en-GB" sz="4000" b="1" dirty="0" smtClean="0">
                <a:solidFill>
                  <a:schemeClr val="tx1"/>
                </a:solidFill>
              </a:rPr>
              <a:t> el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Part one slide08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:\ANIMATIONS\PICTURES\backgrounds and bits\bedroom.bmp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5018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77272"/>
            <a:ext cx="9144000" cy="98072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/>
            <a:r>
              <a:rPr lang="en-GB" sz="3200" b="1" dirty="0" smtClean="0">
                <a:solidFill>
                  <a:schemeClr val="tx1"/>
                </a:solidFill>
              </a:rPr>
              <a:t>What? Orange is great! I think you are stupid! </a:t>
            </a:r>
          </a:p>
          <a:p>
            <a:pPr indent="-457200" algn="ctr">
              <a:lnSpc>
                <a:spcPts val="3400"/>
              </a:lnSpc>
            </a:pPr>
            <a:r>
              <a:rPr lang="en-GB" sz="3200" b="1" dirty="0" smtClean="0">
                <a:solidFill>
                  <a:schemeClr val="tx1"/>
                </a:solidFill>
              </a:rPr>
              <a:t>Look at me! What colour do you think I am?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10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00100" y="2000240"/>
            <a:ext cx="1714511" cy="3557449"/>
          </a:xfrm>
          <a:prstGeom prst="rect">
            <a:avLst/>
          </a:prstGeom>
          <a:noFill/>
        </p:spPr>
      </p:pic>
      <p:pic>
        <p:nvPicPr>
          <p:cNvPr id="11" name="Picture 4" descr="R:\ANIMATIONS\PICTURES\angrytoasterbrow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1195009"/>
            <a:ext cx="2071700" cy="1376735"/>
          </a:xfrm>
          <a:prstGeom prst="rect">
            <a:avLst/>
          </a:prstGeom>
          <a:noFill/>
        </p:spPr>
      </p:pic>
      <p:pic>
        <p:nvPicPr>
          <p:cNvPr id="12" name="Picture 3" descr="R:\ANIMATIONS\PICTURES\angrycarrotface2.bmp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000240"/>
            <a:ext cx="1714511" cy="355745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928926" y="2924944"/>
            <a:ext cx="5531506" cy="2736304"/>
          </a:xfrm>
          <a:prstGeom prst="wedgeRoundRectCallout">
            <a:avLst>
              <a:gd name="adj1" fmla="val -60233"/>
              <a:gd name="adj2" fmla="val -2867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lnSpc>
                <a:spcPts val="4200"/>
              </a:lnSpc>
            </a:pPr>
            <a:r>
              <a:rPr lang="en-GB" sz="4000" b="1" dirty="0" smtClean="0">
                <a:solidFill>
                  <a:schemeClr val="tx1"/>
                </a:solidFill>
              </a:rPr>
              <a:t>¿</a:t>
            </a:r>
            <a:r>
              <a:rPr lang="en-GB" sz="4000" b="1" dirty="0" err="1" smtClean="0">
                <a:solidFill>
                  <a:schemeClr val="tx1"/>
                </a:solidFill>
              </a:rPr>
              <a:t>Cómo</a:t>
            </a:r>
            <a:r>
              <a:rPr lang="en-GB" sz="4000" b="1" dirty="0" smtClean="0">
                <a:solidFill>
                  <a:schemeClr val="tx1"/>
                </a:solidFill>
              </a:rPr>
              <a:t>? ¡El </a:t>
            </a:r>
            <a:r>
              <a:rPr lang="en-GB" sz="4000" b="1" dirty="0" err="1" smtClean="0">
                <a:solidFill>
                  <a:schemeClr val="tx1"/>
                </a:solidFill>
              </a:rPr>
              <a:t>naranja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es</a:t>
            </a:r>
            <a:r>
              <a:rPr lang="en-GB" sz="4000" b="1" dirty="0" smtClean="0">
                <a:solidFill>
                  <a:schemeClr val="tx1"/>
                </a:solidFill>
              </a:rPr>
              <a:t> genial! ¡</a:t>
            </a:r>
            <a:r>
              <a:rPr lang="en-GB" sz="4000" b="1" dirty="0" err="1" smtClean="0">
                <a:solidFill>
                  <a:schemeClr val="tx1"/>
                </a:solidFill>
              </a:rPr>
              <a:t>Creo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eres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tonto</a:t>
            </a:r>
            <a:r>
              <a:rPr lang="en-GB" sz="4000" b="1" dirty="0" smtClean="0">
                <a:solidFill>
                  <a:schemeClr val="tx1"/>
                </a:solidFill>
              </a:rPr>
              <a:t>! ¡</a:t>
            </a:r>
            <a:r>
              <a:rPr lang="en-GB" sz="4000" b="1" dirty="0" err="1" smtClean="0">
                <a:solidFill>
                  <a:schemeClr val="tx1"/>
                </a:solidFill>
              </a:rPr>
              <a:t>Mírame</a:t>
            </a:r>
            <a:r>
              <a:rPr lang="en-GB" sz="4000" b="1" dirty="0" smtClean="0">
                <a:solidFill>
                  <a:schemeClr val="tx1"/>
                </a:solidFill>
              </a:rPr>
              <a:t>! ¿De </a:t>
            </a:r>
            <a:r>
              <a:rPr lang="en-GB" sz="4000" b="1" dirty="0" err="1" smtClean="0">
                <a:solidFill>
                  <a:schemeClr val="tx1"/>
                </a:solidFill>
              </a:rPr>
              <a:t>qué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color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crees</a:t>
            </a:r>
            <a:r>
              <a:rPr lang="en-GB" sz="4000" b="1" dirty="0" smtClean="0">
                <a:solidFill>
                  <a:schemeClr val="tx1"/>
                </a:solidFill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</a:rPr>
              <a:t>que</a:t>
            </a:r>
            <a:r>
              <a:rPr lang="en-GB" sz="4000" b="1" dirty="0" smtClean="0">
                <a:solidFill>
                  <a:schemeClr val="tx1"/>
                </a:solidFill>
              </a:rPr>
              <a:t> soy?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3" name="Opinionated and Interesting Part one slide09.wav">
            <a:hlinkClick r:id="" action="ppaction://media"/>
          </p:cNvPr>
          <p:cNvPicPr>
            <a:picLocks noRot="1" noChangeAspect="1"/>
          </p:cNvPicPr>
          <p:nvPr>
            <a:wavAudioFile r:embed="rId1" name="Opinionated and Interesting Part one slide0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7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426</Words>
  <Application>Microsoft Office PowerPoint</Application>
  <PresentationFormat>On-screen Show (4:3)</PresentationFormat>
  <Paragraphs>89</Paragraphs>
  <Slides>19</Slides>
  <Notes>6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Opinionated and Interesting! Part One!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Handy Verbs Present Tense </dc:title>
  <dc:creator>David Wilson</dc:creator>
  <cp:lastModifiedBy>David Wilson</cp:lastModifiedBy>
  <cp:revision>142</cp:revision>
  <dcterms:created xsi:type="dcterms:W3CDTF">2009-06-30T08:22:13Z</dcterms:created>
  <dcterms:modified xsi:type="dcterms:W3CDTF">2010-10-19T09:54:53Z</dcterms:modified>
</cp:coreProperties>
</file>