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68" r:id="rId3"/>
    <p:sldId id="266" r:id="rId4"/>
    <p:sldId id="257" r:id="rId5"/>
    <p:sldId id="273" r:id="rId6"/>
    <p:sldId id="258" r:id="rId7"/>
    <p:sldId id="259" r:id="rId8"/>
    <p:sldId id="274" r:id="rId9"/>
    <p:sldId id="260" r:id="rId10"/>
    <p:sldId id="261" r:id="rId11"/>
    <p:sldId id="262" r:id="rId12"/>
    <p:sldId id="263" r:id="rId13"/>
    <p:sldId id="265" r:id="rId14"/>
    <p:sldId id="264" r:id="rId15"/>
    <p:sldId id="275" r:id="rId16"/>
    <p:sldId id="276" r:id="rId17"/>
    <p:sldId id="267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8" autoAdjust="0"/>
  </p:normalViewPr>
  <p:slideViewPr>
    <p:cSldViewPr>
      <p:cViewPr>
        <p:scale>
          <a:sx n="50" d="100"/>
          <a:sy n="50" d="100"/>
        </p:scale>
        <p:origin x="-1188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88E97-AE40-481E-B772-E96C1A78766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A1F6F-01D8-40E3-919C-747DB5CADCF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audio11.wav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audio15.wav"/><Relationship Id="rId1" Type="http://schemas.openxmlformats.org/officeDocument/2006/relationships/audio" Target="../media/audio10.wav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12" Type="http://schemas.openxmlformats.org/officeDocument/2006/relationships/image" Target="../media/image3.png"/><Relationship Id="rId17" Type="http://schemas.openxmlformats.org/officeDocument/2006/relationships/image" Target="../media/image27.png"/><Relationship Id="rId2" Type="http://schemas.openxmlformats.org/officeDocument/2006/relationships/audio" Target="../media/audio20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audio" Target="../media/audio19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image" Target="../media/image21.png"/><Relationship Id="rId19" Type="http://schemas.openxmlformats.org/officeDocument/2006/relationships/image" Target="../media/image29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Opinionated and Interesting! Part Two!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With Mrs Mildly-Angry Carrot-Face and Mr. </a:t>
            </a:r>
            <a:r>
              <a:rPr lang="en-GB" smtClean="0"/>
              <a:t>Angry Toaster-Brow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4800" y="2724150"/>
            <a:ext cx="2543175" cy="5276850"/>
          </a:xfrm>
          <a:prstGeom prst="rect">
            <a:avLst/>
          </a:prstGeom>
        </p:spPr>
      </p:pic>
      <p:pic>
        <p:nvPicPr>
          <p:cNvPr id="6" name="Picture 5" descr="angry guit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953000"/>
            <a:ext cx="3458614" cy="1800225"/>
          </a:xfrm>
          <a:prstGeom prst="rect">
            <a:avLst/>
          </a:prstGeom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4986338"/>
            <a:ext cx="2816463" cy="1871662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1"/>
            <a:ext cx="9144000" cy="6501798"/>
          </a:xfrm>
          <a:prstGeom prst="rect">
            <a:avLst/>
          </a:prstGeom>
          <a:noFill/>
        </p:spPr>
      </p:pic>
      <p:pic>
        <p:nvPicPr>
          <p:cNvPr id="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40"/>
            <a:ext cx="1714511" cy="3557450"/>
          </a:xfrm>
          <a:prstGeom prst="rect">
            <a:avLst/>
          </a:prstGeom>
          <a:noFill/>
        </p:spPr>
      </p:pic>
      <p:pic>
        <p:nvPicPr>
          <p:cNvPr id="6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4" cy="1349770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2971800" y="762000"/>
            <a:ext cx="4714884" cy="990600"/>
          </a:xfrm>
          <a:prstGeom prst="wedgeRoundRectCallout">
            <a:avLst>
              <a:gd name="adj1" fmla="val 5096"/>
              <a:gd name="adj2" fmla="val 1575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¡Ay,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terrible!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 guit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62" y="3429000"/>
            <a:ext cx="3019425" cy="1571625"/>
          </a:xfrm>
          <a:prstGeom prst="rect">
            <a:avLst/>
          </a:prstGeom>
        </p:spPr>
      </p:pic>
      <p:pic>
        <p:nvPicPr>
          <p:cNvPr id="9" name="guitar smoke bad.wav">
            <a:hlinkClick r:id="" action="ppaction://media"/>
          </p:cNvPr>
          <p:cNvPicPr>
            <a:picLocks noRot="1" noChangeAspect="1"/>
          </p:cNvPicPr>
          <p:nvPr>
            <a:wavAudioFile r:embed="rId1" name="guitar smoke bad.wav"/>
          </p:nvPr>
        </p:nvPicPr>
        <p:blipFill>
          <a:blip r:embed="rId8" cstate="print"/>
          <a:stretch>
            <a:fillRect/>
          </a:stretch>
        </p:blipFill>
        <p:spPr>
          <a:xfrm>
            <a:off x="8305800" y="6172200"/>
            <a:ext cx="304800" cy="304800"/>
          </a:xfrm>
          <a:prstGeom prst="rect">
            <a:avLst/>
          </a:prstGeom>
        </p:spPr>
      </p:pic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3" cy="1349770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Ooh, this is terrible!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2" name="Opinionated and Interesting slice10.wav">
            <a:hlinkClick r:id="" action="ppaction://media"/>
          </p:cNvPr>
          <p:cNvPicPr>
            <a:picLocks noRot="1" noChangeAspect="1"/>
          </p:cNvPicPr>
          <p:nvPr>
            <a:wavAudioFile r:embed="rId2" name="Opinionated and Interesting slice10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8.67362E-19 C -0.00017 0.00047 -0.0066 0.01875 -0.00833 0.01945 C -0.01111 0.02061 -0.01389 0.0176 -0.01667 0.01667 C -0.01875 0.01482 -0.02049 0.01042 -0.02292 0.01111 C -0.02587 0.01181 -0.02847 0.025 -0.02917 0.02778 C -0.02847 0.03056 -0.02934 0.03565 -0.02708 0.03611 C -0.02205 0.03704 -0.01649 0.03449 -0.0125 0.03056 C -0.01024 0.02824 -0.00833 0.02223 -0.01042 0.01945 C -0.01215 0.01713 -0.01319 0.025 -0.01458 0.02778 C -0.01597 0.025 -0.01649 0.01806 -0.01875 0.01945 C -0.02326 0.02246 -0.02708 0.03611 -0.02708 0.03611 C -0.03125 0.00787 -0.02691 0.02477 -0.03125 0.03056 C -0.03281 0.03264 -0.03542 0.03241 -0.0375 0.03334 C -0.03819 0.03611 -0.03733 0.04167 -0.03958 0.04167 C -0.04201 0.04167 -0.04479 0.03635 -0.04375 0.03334 C -0.04271 0.03079 -0.03958 0.03519 -0.0375 0.03611 C -0.03385 0.0213 -0.03837 0.03056 -0.02917 0.03056 C -0.02691 0.03056 -0.025 0.02871 -0.02292 0.02778 C -0.02014 0.03056 -0.01806 0.03704 -0.01458 0.03611 C -0.01181 0.03542 -0.01337 0.02871 -0.0125 0.025 C -0.01198 0.02223 -0.01111 0.01945 -0.01042 0.01667 C -0.00972 0.02037 -0.01111 0.02778 -0.00833 0.02778 C -0.00556 0.02778 -0.00625 0.01667 -0.00625 0.01667 " pathEditMode="relative" ptsTypes="ffffffffffffffffffffffA">
                                      <p:cBhvr>
                                        <p:cTn id="8" dur="4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4000" cy="6501798"/>
          </a:xfrm>
          <a:prstGeom prst="rect">
            <a:avLst/>
          </a:prstGeom>
          <a:noFill/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1981200"/>
            <a:ext cx="1714511" cy="3557449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609600" y="838200"/>
            <a:ext cx="4800600" cy="766786"/>
          </a:xfrm>
          <a:prstGeom prst="wedgeRoundRectCallout">
            <a:avLst>
              <a:gd name="adj1" fmla="val -37331"/>
              <a:gd name="adj2" fmla="val 14128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¿Te </a:t>
            </a:r>
            <a:r>
              <a:rPr lang="en-GB" sz="4000" b="1" dirty="0" err="1" smtClean="0">
                <a:solidFill>
                  <a:schemeClr val="tx1"/>
                </a:solidFill>
              </a:rPr>
              <a:t>gusta</a:t>
            </a:r>
            <a:r>
              <a:rPr lang="en-GB" sz="4000" b="1" dirty="0" smtClean="0">
                <a:solidFill>
                  <a:schemeClr val="tx1"/>
                </a:solidFill>
              </a:rPr>
              <a:t> mi </a:t>
            </a:r>
            <a:r>
              <a:rPr lang="en-GB" sz="4000" b="1" dirty="0" err="1" smtClean="0">
                <a:solidFill>
                  <a:schemeClr val="tx1"/>
                </a:solidFill>
              </a:rPr>
              <a:t>música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40"/>
            <a:ext cx="1714511" cy="3557450"/>
          </a:xfrm>
          <a:prstGeom prst="rect">
            <a:avLst/>
          </a:prstGeom>
          <a:noFill/>
        </p:spPr>
      </p:pic>
      <p:pic>
        <p:nvPicPr>
          <p:cNvPr id="16" name="Picture 15" descr="angry guitar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62" y="3429000"/>
            <a:ext cx="3019425" cy="1571625"/>
          </a:xfrm>
          <a:prstGeom prst="rect">
            <a:avLst/>
          </a:prstGeom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3" cy="1349770"/>
          </a:xfrm>
          <a:prstGeom prst="rect">
            <a:avLst/>
          </a:prstGeom>
          <a:noFill/>
        </p:spPr>
      </p:pic>
      <p:sp>
        <p:nvSpPr>
          <p:cNvPr id="12" name="Round Diagonal Corner Rectangle 11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Do you like my music?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Opinionated and Interesting slice11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11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0"/>
            <a:ext cx="9144000" cy="6501798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1981200" y="1524000"/>
            <a:ext cx="4876800" cy="762000"/>
          </a:xfrm>
          <a:prstGeom prst="wedgeRoundRectCallout">
            <a:avLst>
              <a:gd name="adj1" fmla="val 12772"/>
              <a:gd name="adj2" fmla="val 1021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¡Ay, </a:t>
            </a:r>
            <a:r>
              <a:rPr lang="en-GB" sz="4000" b="1" dirty="0" err="1" smtClean="0">
                <a:solidFill>
                  <a:schemeClr val="tx1"/>
                </a:solidFill>
              </a:rPr>
              <a:t>sí</a:t>
            </a:r>
            <a:r>
              <a:rPr lang="en-GB" sz="4000" b="1" dirty="0" smtClean="0">
                <a:solidFill>
                  <a:schemeClr val="tx1"/>
                </a:solidFill>
              </a:rPr>
              <a:t>! Es </a:t>
            </a:r>
            <a:r>
              <a:rPr lang="en-GB" sz="4000" b="1" dirty="0" err="1" smtClean="0">
                <a:solidFill>
                  <a:schemeClr val="tx1"/>
                </a:solidFill>
              </a:rPr>
              <a:t>preciosa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40"/>
            <a:ext cx="1714511" cy="3557450"/>
          </a:xfrm>
          <a:prstGeom prst="rect">
            <a:avLst/>
          </a:prstGeom>
          <a:noFill/>
        </p:spPr>
      </p:pic>
      <p:pic>
        <p:nvPicPr>
          <p:cNvPr id="13" name="Picture 12" descr="angry guit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62" y="3429000"/>
            <a:ext cx="3019425" cy="1571625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Oh, yes it is beautiful.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4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4" cy="1349770"/>
          </a:xfrm>
          <a:prstGeom prst="rect">
            <a:avLst/>
          </a:prstGeom>
          <a:noFill/>
        </p:spPr>
      </p:pic>
      <p:pic>
        <p:nvPicPr>
          <p:cNvPr id="1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3" cy="1349770"/>
          </a:xfrm>
          <a:prstGeom prst="rect">
            <a:avLst/>
          </a:prstGeom>
          <a:noFill/>
        </p:spPr>
      </p:pic>
      <p:pic>
        <p:nvPicPr>
          <p:cNvPr id="10" name="Opinionated and Interesting slice12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12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4000" cy="6501798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3200400" y="1295400"/>
            <a:ext cx="4267200" cy="838200"/>
          </a:xfrm>
          <a:prstGeom prst="wedgeRoundRectCallout">
            <a:avLst>
              <a:gd name="adj1" fmla="val 7041"/>
              <a:gd name="adj2" fmla="val 1299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¡Vale, </a:t>
            </a:r>
            <a:r>
              <a:rPr lang="en-GB" sz="4000" b="1" dirty="0" err="1" smtClean="0">
                <a:solidFill>
                  <a:schemeClr val="tx1"/>
                </a:solidFill>
              </a:rPr>
              <a:t>ya</a:t>
            </a:r>
            <a:r>
              <a:rPr lang="en-GB" sz="4000" b="1" dirty="0" smtClean="0">
                <a:solidFill>
                  <a:schemeClr val="tx1"/>
                </a:solidFill>
              </a:rPr>
              <a:t> me </a:t>
            </a:r>
            <a:r>
              <a:rPr lang="en-GB" sz="4000" b="1" dirty="0" err="1" smtClean="0">
                <a:solidFill>
                  <a:schemeClr val="tx1"/>
                </a:solidFill>
              </a:rPr>
              <a:t>voy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40"/>
            <a:ext cx="1714511" cy="3557450"/>
          </a:xfrm>
          <a:prstGeom prst="rect">
            <a:avLst/>
          </a:prstGeom>
          <a:noFill/>
        </p:spPr>
      </p:pic>
      <p:pic>
        <p:nvPicPr>
          <p:cNvPr id="12" name="Picture 11" descr="angry guit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62" y="3429000"/>
            <a:ext cx="3019425" cy="1571625"/>
          </a:xfrm>
          <a:prstGeom prst="rect">
            <a:avLst/>
          </a:prstGeom>
        </p:spPr>
      </p:pic>
      <p:pic>
        <p:nvPicPr>
          <p:cNvPr id="1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124083" cy="141154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Ok, I am going now!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124084" cy="1411546"/>
          </a:xfrm>
          <a:prstGeom prst="rect">
            <a:avLst/>
          </a:prstGeom>
          <a:noFill/>
        </p:spPr>
      </p:pic>
      <p:pic>
        <p:nvPicPr>
          <p:cNvPr id="14" name="Opinionated and Interesting slice13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13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39"/>
                            </p:stCondLst>
                            <p:childTnLst>
                              <p:par>
                                <p:cTn id="1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00782 0.81944 " pathEditMode="relative" rAng="0" ptsTypes="AA">
                                      <p:cBhvr>
                                        <p:cTn id="13" dur="1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41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500" fill="hold"/>
                                        <p:tgtEl>
                                          <p:spTgt spid="10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"/>
            <a:ext cx="9144000" cy="6207369"/>
          </a:xfrm>
          <a:prstGeom prst="rect">
            <a:avLst/>
          </a:prstGeom>
          <a:noFill/>
        </p:spPr>
      </p:pic>
      <p:pic>
        <p:nvPicPr>
          <p:cNvPr id="9" name="Picture 8" descr="angry door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20736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752600" y="685800"/>
            <a:ext cx="5219728" cy="900098"/>
          </a:xfrm>
          <a:prstGeom prst="wedgeRoundRectCallout">
            <a:avLst>
              <a:gd name="adj1" fmla="val 16269"/>
              <a:gd name="adj2" fmla="val 2320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Gracias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por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todo</a:t>
            </a:r>
            <a:r>
              <a:rPr lang="en-GB" sz="4000" b="1" dirty="0" smtClean="0">
                <a:solidFill>
                  <a:schemeClr val="tx1"/>
                </a:solidFill>
              </a:rPr>
              <a:t>! ¿Eh?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guitar smoke bad.wav">
            <a:hlinkClick r:id="" action="ppaction://media"/>
          </p:cNvPr>
          <p:cNvPicPr>
            <a:picLocks noRot="1" noChangeAspect="1"/>
          </p:cNvPicPr>
          <p:nvPr>
            <a:wavAudioFile r:embed="rId1" name="guitar smoke bad.wav"/>
          </p:nvPr>
        </p:nvPicPr>
        <p:blipFill>
          <a:blip r:embed="rId6" cstate="print"/>
          <a:stretch>
            <a:fillRect/>
          </a:stretch>
        </p:blipFill>
        <p:spPr>
          <a:xfrm>
            <a:off x="8305800" y="6172200"/>
            <a:ext cx="304800" cy="304800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9400" y="3733800"/>
            <a:ext cx="2972530" cy="1975376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Thanks for that!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Opinionated and Interesting slice14ok.wav">
            <a:hlinkClick r:id="" action="ppaction://media"/>
          </p:cNvPr>
          <p:cNvPicPr>
            <a:picLocks noRot="1" noChangeAspect="1"/>
          </p:cNvPicPr>
          <p:nvPr>
            <a:wavAudioFile r:embed="rId2" name="Opinionated and Interesting slice14ok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0" name="4-Point Star 9"/>
          <p:cNvSpPr/>
          <p:nvPr/>
        </p:nvSpPr>
        <p:spPr>
          <a:xfrm rot="17662237">
            <a:off x="4245624" y="2264424"/>
            <a:ext cx="533400" cy="533400"/>
          </a:xfrm>
          <a:prstGeom prst="star4">
            <a:avLst>
              <a:gd name="adj" fmla="val 0"/>
            </a:avLst>
          </a:prstGeom>
          <a:solidFill>
            <a:schemeClr val="tx1"/>
          </a:solidFill>
          <a:ln w="666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4-Point Star 13"/>
          <p:cNvSpPr/>
          <p:nvPr/>
        </p:nvSpPr>
        <p:spPr>
          <a:xfrm rot="19794463">
            <a:off x="3407424" y="2264424"/>
            <a:ext cx="533400" cy="533400"/>
          </a:xfrm>
          <a:prstGeom prst="star4">
            <a:avLst>
              <a:gd name="adj" fmla="val 0"/>
            </a:avLst>
          </a:prstGeom>
          <a:solidFill>
            <a:schemeClr val="tx1"/>
          </a:solidFill>
          <a:ln w="666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ounded Rectangle 14"/>
          <p:cNvSpPr/>
          <p:nvPr/>
        </p:nvSpPr>
        <p:spPr>
          <a:xfrm>
            <a:off x="3352800" y="3200400"/>
            <a:ext cx="1676400" cy="1066800"/>
          </a:xfrm>
          <a:prstGeom prst="roundRect">
            <a:avLst/>
          </a:prstGeom>
          <a:solidFill>
            <a:schemeClr val="tx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102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7625 0.0004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398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398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398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838200"/>
            <a:ext cx="54102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Computer</a:t>
            </a: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Computer games </a:t>
            </a: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Internet</a:t>
            </a: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MP3 player</a:t>
            </a: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Guitar</a:t>
            </a: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Music </a:t>
            </a: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Song</a:t>
            </a:r>
          </a:p>
          <a:p>
            <a:pPr marL="342900" marR="0" lvl="0" indent="-342900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495800" y="838200"/>
            <a:ext cx="54864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Ordenador</a:t>
            </a:r>
            <a:endParaRPr kumimoji="0" lang="en-GB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Videojuegos</a:t>
            </a:r>
            <a:endParaRPr kumimoji="0" lang="en-GB" sz="4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Internet	</a:t>
            </a: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38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Reproductor</a:t>
            </a:r>
            <a:r>
              <a:rPr lang="en-GB" sz="3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kumimoji="0" lang="en-GB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MP3</a:t>
            </a: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Guitarra</a:t>
            </a:r>
            <a:endParaRPr kumimoji="0" lang="en-GB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Música</a:t>
            </a:r>
            <a:endParaRPr kumimoji="0" lang="en-GB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8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Canción</a:t>
            </a:r>
            <a:endParaRPr kumimoji="0" lang="en-GB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5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Opinionated and Interesting slice15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15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Verbs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62000" y="990600"/>
            <a:ext cx="7848600" cy="5867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800"/>
              </a:lnSpc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Play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kumimoji="0" lang="en-GB" sz="40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omputer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games)</a:t>
            </a:r>
          </a:p>
          <a:p>
            <a:pPr marL="179388" indent="-1588">
              <a:lnSpc>
                <a:spcPts val="4800"/>
              </a:lnSpc>
              <a:tabLst>
                <a:tab pos="4484688" algn="l"/>
              </a:tabLst>
            </a:pP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Jugar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los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videojuegos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1600"/>
              </a:lnSpc>
              <a:buClrTx/>
              <a:buSzTx/>
              <a:tabLst>
                <a:tab pos="4484688" algn="l"/>
              </a:tabLst>
              <a:defRPr/>
            </a:pP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800"/>
              </a:lnSpc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Surf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(the internet)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179388" lvl="0" indent="-1588">
              <a:lnSpc>
                <a:spcPts val="4800"/>
              </a:lnSpc>
              <a:tabLst>
                <a:tab pos="4484688" algn="l"/>
              </a:tabLst>
            </a:pP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Navegar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por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Internet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1600"/>
              </a:lnSpc>
              <a:buClrTx/>
              <a:buSzTx/>
              <a:tabLst>
                <a:tab pos="4484688" algn="l"/>
              </a:tabLst>
              <a:defRPr/>
            </a:pPr>
            <a:endParaRPr lang="en-GB" sz="1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800"/>
              </a:lnSpc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Play (guitar)</a:t>
            </a:r>
          </a:p>
          <a:p>
            <a:pPr marL="179388" indent="-1588">
              <a:lnSpc>
                <a:spcPts val="4800"/>
              </a:lnSpc>
              <a:tabLst>
                <a:tab pos="4484688" algn="l"/>
              </a:tabLst>
            </a:pP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Tocar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guitarra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1600"/>
              </a:lnSpc>
              <a:buClrTx/>
              <a:buSzTx/>
              <a:tabLst>
                <a:tab pos="4484688" algn="l"/>
              </a:tabLst>
              <a:defRPr/>
            </a:pP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indent="-1588">
              <a:lnSpc>
                <a:spcPts val="4800"/>
              </a:lnSpc>
              <a:tabLst>
                <a:tab pos="4484688" algn="l"/>
              </a:tabLst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Listen to (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music) </a:t>
            </a:r>
          </a:p>
          <a:p>
            <a:pPr marL="179388" indent="-1588">
              <a:lnSpc>
                <a:spcPts val="4800"/>
              </a:lnSpc>
              <a:tabLst>
                <a:tab pos="4484688" algn="l"/>
              </a:tabLst>
            </a:pP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Escuchar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música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800"/>
              </a:lnSpc>
              <a:buClrTx/>
              <a:buSzTx/>
              <a:tabLst>
                <a:tab pos="4484688" algn="l"/>
              </a:tabLst>
              <a:defRPr/>
            </a:pP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800"/>
              </a:lnSpc>
              <a:buClrTx/>
              <a:buSzTx/>
              <a:tabLst>
                <a:tab pos="4484688" algn="l"/>
              </a:tabLst>
              <a:defRPr/>
            </a:pP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800"/>
              </a:lnSpc>
              <a:buClrTx/>
              <a:buSzTx/>
              <a:tabLst>
                <a:tab pos="4484688" algn="l"/>
              </a:tabLst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Opinionated and Interesting slice16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16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Opinion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52400" y="1295400"/>
            <a:ext cx="44958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5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L</a:t>
            </a:r>
            <a:r>
              <a:rPr kumimoji="0" lang="en-GB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ike</a:t>
            </a:r>
            <a:endParaRPr kumimoji="0" lang="en-GB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5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Love</a:t>
            </a:r>
            <a:endParaRPr kumimoji="0" lang="en-GB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Favourite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Terrible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Beautiful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648200" y="1295400"/>
            <a:ext cx="44958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Gustar</a:t>
            </a:r>
            <a:endParaRPr kumimoji="0" lang="en-GB" sz="5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5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Encantar</a:t>
            </a:r>
            <a:r>
              <a:rPr lang="en-GB" sz="5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endParaRPr kumimoji="0" lang="en-GB" sz="5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Favorito</a:t>
            </a:r>
            <a:endParaRPr kumimoji="0" lang="en-GB" sz="5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Terrible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Precioso</a:t>
            </a:r>
            <a:endParaRPr kumimoji="0" lang="en-GB" sz="5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Opinionated and Interesting slice17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17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4216199" y="-1879801"/>
            <a:ext cx="1770992" cy="921809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-4343400" y="1676399"/>
            <a:ext cx="4684685" cy="2438400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6957538" y="8061634"/>
            <a:ext cx="2445329" cy="127280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6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5874328" y="7456292"/>
            <a:ext cx="2195944" cy="1142999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Oh, it’s you again!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71538" y="2000240"/>
            <a:ext cx="1714511" cy="3557449"/>
          </a:xfrm>
          <a:prstGeom prst="rect">
            <a:avLst/>
          </a:prstGeom>
          <a:noFill/>
        </p:spPr>
      </p:pic>
      <p:pic>
        <p:nvPicPr>
          <p:cNvPr id="6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962400" y="3962400"/>
            <a:ext cx="2124084" cy="1411546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838200" y="685800"/>
            <a:ext cx="3124200" cy="1371600"/>
          </a:xfrm>
          <a:prstGeom prst="wedgeRoundRectCallout">
            <a:avLst>
              <a:gd name="adj1" fmla="val 6620"/>
              <a:gd name="adj2" fmla="val 15240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Vaya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eres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tú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otra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vez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000240"/>
            <a:ext cx="1714511" cy="3557450"/>
          </a:xfrm>
          <a:prstGeom prst="rect">
            <a:avLst/>
          </a:prstGeom>
          <a:noFill/>
        </p:spPr>
      </p:pic>
      <p:pic>
        <p:nvPicPr>
          <p:cNvPr id="9" name="Opinionated and Interesting slice02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0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2590800" y="762000"/>
            <a:ext cx="4038600" cy="1066800"/>
          </a:xfrm>
          <a:prstGeom prst="wedgeRoundRectCallout">
            <a:avLst>
              <a:gd name="adj1" fmla="val 11525"/>
              <a:gd name="adj2" fmla="val 2114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eso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6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000240"/>
            <a:ext cx="1714511" cy="355745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What’s that?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3" cy="1411546"/>
          </a:xfrm>
          <a:prstGeom prst="rect">
            <a:avLst/>
          </a:prstGeom>
          <a:noFill/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4" cy="1411546"/>
          </a:xfrm>
          <a:prstGeom prst="rect">
            <a:avLst/>
          </a:prstGeom>
          <a:noFill/>
        </p:spPr>
      </p:pic>
      <p:pic>
        <p:nvPicPr>
          <p:cNvPr id="8" name="Opinionated and Interesting slice03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0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03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67239 -0.050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This is my computer…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162800" y="1676400"/>
            <a:ext cx="1714511" cy="3557449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2819400" y="685800"/>
            <a:ext cx="5410200" cy="995386"/>
          </a:xfrm>
          <a:prstGeom prst="wedgeRoundRectCallout">
            <a:avLst>
              <a:gd name="adj1" fmla="val 34768"/>
              <a:gd name="adj2" fmla="val 1401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Éste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mi </a:t>
            </a:r>
            <a:r>
              <a:rPr lang="en-GB" sz="4000" b="1" dirty="0" err="1" smtClean="0">
                <a:solidFill>
                  <a:schemeClr val="tx1"/>
                </a:solidFill>
              </a:rPr>
              <a:t>ordenador</a:t>
            </a:r>
            <a:r>
              <a:rPr lang="en-GB" sz="4000" b="1" dirty="0" smtClean="0">
                <a:solidFill>
                  <a:schemeClr val="tx1"/>
                </a:solidFill>
              </a:rPr>
              <a:t>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62800" y="1676400"/>
            <a:ext cx="1714511" cy="3557450"/>
          </a:xfrm>
          <a:prstGeom prst="rect">
            <a:avLst/>
          </a:prstGeom>
          <a:noFill/>
        </p:spPr>
      </p:pic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4" cy="1411546"/>
          </a:xfrm>
          <a:prstGeom prst="rect">
            <a:avLst/>
          </a:prstGeom>
          <a:noFill/>
        </p:spPr>
      </p:pic>
      <p:pic>
        <p:nvPicPr>
          <p:cNvPr id="8" name="Opinionated and Interesting slice04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0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1"/>
                </a:solidFill>
              </a:rPr>
              <a:t>I like to play computer games and surf the internet!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295400" y="533400"/>
            <a:ext cx="5948394" cy="1681186"/>
          </a:xfrm>
          <a:prstGeom prst="wedgeRoundRectCallout">
            <a:avLst>
              <a:gd name="adj1" fmla="val 51459"/>
              <a:gd name="adj2" fmla="val 945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¡Me </a:t>
            </a:r>
            <a:r>
              <a:rPr lang="en-GB" sz="4000" b="1" dirty="0" err="1" smtClean="0">
                <a:solidFill>
                  <a:schemeClr val="tx1"/>
                </a:solidFill>
              </a:rPr>
              <a:t>gusta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jugar</a:t>
            </a:r>
            <a:r>
              <a:rPr lang="en-GB" sz="4000" b="1" dirty="0" smtClean="0">
                <a:solidFill>
                  <a:schemeClr val="tx1"/>
                </a:solidFill>
              </a:rPr>
              <a:t> a los </a:t>
            </a:r>
            <a:r>
              <a:rPr lang="en-GB" sz="4000" b="1" dirty="0" err="1" smtClean="0">
                <a:solidFill>
                  <a:schemeClr val="tx1"/>
                </a:solidFill>
              </a:rPr>
              <a:t>videojuegos</a:t>
            </a:r>
            <a:r>
              <a:rPr lang="en-GB" sz="4000" b="1" dirty="0" smtClean="0">
                <a:solidFill>
                  <a:schemeClr val="tx1"/>
                </a:solidFill>
              </a:rPr>
              <a:t> y </a:t>
            </a:r>
            <a:r>
              <a:rPr lang="en-GB" sz="4000" b="1" dirty="0" err="1" smtClean="0">
                <a:solidFill>
                  <a:schemeClr val="tx1"/>
                </a:solidFill>
              </a:rPr>
              <a:t>navegar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por</a:t>
            </a:r>
            <a:r>
              <a:rPr lang="en-GB" sz="4000" b="1" dirty="0" smtClean="0">
                <a:solidFill>
                  <a:schemeClr val="tx1"/>
                </a:solidFill>
              </a:rPr>
              <a:t> Internet!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162800" y="1676400"/>
            <a:ext cx="1714511" cy="3557449"/>
          </a:xfrm>
          <a:prstGeom prst="rect">
            <a:avLst/>
          </a:prstGeom>
          <a:noFill/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62800" y="1676400"/>
            <a:ext cx="1714511" cy="3557450"/>
          </a:xfrm>
          <a:prstGeom prst="rect">
            <a:avLst/>
          </a:prstGeom>
          <a:noFill/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4" cy="1411546"/>
          </a:xfrm>
          <a:prstGeom prst="rect">
            <a:avLst/>
          </a:prstGeom>
          <a:noFill/>
        </p:spPr>
      </p:pic>
      <p:pic>
        <p:nvPicPr>
          <p:cNvPr id="8" name="Opinionated and Interesting slice05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0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else do you like?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286000" y="685800"/>
            <a:ext cx="3657600" cy="1219200"/>
          </a:xfrm>
          <a:prstGeom prst="wedgeRoundRectCallout">
            <a:avLst>
              <a:gd name="adj1" fmla="val 24233"/>
              <a:gd name="adj2" fmla="val 2021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gusta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3" cy="1411546"/>
          </a:xfrm>
          <a:prstGeom prst="rect">
            <a:avLst/>
          </a:prstGeom>
          <a:noFill/>
        </p:spPr>
      </p:pic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4" cy="1411546"/>
          </a:xfrm>
          <a:prstGeom prst="rect">
            <a:avLst/>
          </a:prstGeom>
          <a:noFill/>
        </p:spPr>
      </p:pic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62800" y="1676400"/>
            <a:ext cx="1714511" cy="3557450"/>
          </a:xfrm>
          <a:prstGeom prst="rect">
            <a:avLst/>
          </a:prstGeom>
          <a:noFill/>
        </p:spPr>
      </p:pic>
      <p:pic>
        <p:nvPicPr>
          <p:cNvPr id="14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962400" y="3922454"/>
            <a:ext cx="2164804" cy="1487746"/>
          </a:xfrm>
          <a:prstGeom prst="rect">
            <a:avLst/>
          </a:prstGeom>
          <a:noFill/>
        </p:spPr>
      </p:pic>
      <p:pic>
        <p:nvPicPr>
          <p:cNvPr id="12" name="Opinionated and Interesting slice06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06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62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0.50208 -0.1814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9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88889E-6 -4.07407E-6 L -0.01007 -0.1692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-8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like to listen to music on my MP3 player. </a:t>
            </a:r>
          </a:p>
        </p:txBody>
      </p:sp>
      <p:pic>
        <p:nvPicPr>
          <p:cNvPr id="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930109">
            <a:off x="2654013" y="469211"/>
            <a:ext cx="1714511" cy="3557449"/>
          </a:xfrm>
          <a:prstGeom prst="rect">
            <a:avLst/>
          </a:prstGeom>
          <a:noFill/>
        </p:spPr>
      </p:pic>
      <p:pic>
        <p:nvPicPr>
          <p:cNvPr id="9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930109">
            <a:off x="2654013" y="469211"/>
            <a:ext cx="1714511" cy="3557450"/>
          </a:xfrm>
          <a:prstGeom prst="rect">
            <a:avLst/>
          </a:prstGeom>
          <a:noFill/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779454"/>
            <a:ext cx="2164804" cy="1487746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457200" y="4267200"/>
            <a:ext cx="6705600" cy="1143000"/>
          </a:xfrm>
          <a:prstGeom prst="wedgeRoundRectCallout">
            <a:avLst>
              <a:gd name="adj1" fmla="val -9960"/>
              <a:gd name="adj2" fmla="val -20619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Me </a:t>
            </a:r>
            <a:r>
              <a:rPr lang="en-GB" sz="4000" b="1" dirty="0" err="1" smtClean="0">
                <a:solidFill>
                  <a:schemeClr val="tx1"/>
                </a:solidFill>
              </a:rPr>
              <a:t>gusta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escuchar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música</a:t>
            </a:r>
            <a:r>
              <a:rPr lang="en-GB" sz="4000" b="1" dirty="0" smtClean="0">
                <a:solidFill>
                  <a:schemeClr val="tx1"/>
                </a:solidFill>
              </a:rPr>
              <a:t> en mi </a:t>
            </a:r>
            <a:r>
              <a:rPr lang="en-GB" sz="4000" b="1" dirty="0" err="1" smtClean="0">
                <a:solidFill>
                  <a:schemeClr val="tx1"/>
                </a:solidFill>
              </a:rPr>
              <a:t>reproductor</a:t>
            </a:r>
            <a:r>
              <a:rPr lang="en-GB" sz="4000" b="1" dirty="0" smtClean="0">
                <a:solidFill>
                  <a:schemeClr val="tx1"/>
                </a:solidFill>
              </a:rPr>
              <a:t> de MP3.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Opinionated and Interesting slice07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07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557350"/>
            <a:ext cx="1714511" cy="35574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852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3.33333E-6 -0.01482 L -0.15625 0.2259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Oh and I love to play the guitar! 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143000" y="685800"/>
            <a:ext cx="5181600" cy="1295400"/>
          </a:xfrm>
          <a:prstGeom prst="wedgeRoundRectCallout">
            <a:avLst>
              <a:gd name="adj1" fmla="val -26666"/>
              <a:gd name="adj2" fmla="val 15676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¡Ah, y me </a:t>
            </a:r>
            <a:r>
              <a:rPr lang="en-GB" sz="4000" b="1" dirty="0" err="1" smtClean="0">
                <a:solidFill>
                  <a:schemeClr val="tx1"/>
                </a:solidFill>
              </a:rPr>
              <a:t>encanta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tocar</a:t>
            </a:r>
            <a:r>
              <a:rPr lang="en-GB" sz="4000" b="1" dirty="0" smtClean="0">
                <a:solidFill>
                  <a:schemeClr val="tx1"/>
                </a:solidFill>
              </a:rPr>
              <a:t> la </a:t>
            </a:r>
            <a:r>
              <a:rPr lang="en-GB" sz="4000" b="1" dirty="0" err="1" smtClean="0">
                <a:solidFill>
                  <a:schemeClr val="tx1"/>
                </a:solidFill>
              </a:rPr>
              <a:t>guitarra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779454"/>
            <a:ext cx="2164804" cy="1487746"/>
          </a:xfrm>
          <a:prstGeom prst="rect">
            <a:avLst/>
          </a:prstGeom>
          <a:noFill/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0600" y="2133600"/>
            <a:ext cx="1714511" cy="3557449"/>
          </a:xfrm>
          <a:prstGeom prst="rect">
            <a:avLst/>
          </a:prstGeom>
          <a:noFill/>
        </p:spPr>
      </p:pic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2133600"/>
            <a:ext cx="1714511" cy="3557450"/>
          </a:xfrm>
          <a:prstGeom prst="rect">
            <a:avLst/>
          </a:prstGeom>
          <a:noFill/>
        </p:spPr>
      </p:pic>
      <p:pic>
        <p:nvPicPr>
          <p:cNvPr id="1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843970"/>
            <a:ext cx="2164804" cy="1438606"/>
          </a:xfrm>
          <a:prstGeom prst="rect">
            <a:avLst/>
          </a:prstGeom>
          <a:noFill/>
        </p:spPr>
      </p:pic>
      <p:pic>
        <p:nvPicPr>
          <p:cNvPr id="12" name="Opinionated and Interesting slice08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08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5867400"/>
            <a:ext cx="9144000" cy="9906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Oh play a song, please! Play your favourite song, please! Play your favourite!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600200" y="228600"/>
            <a:ext cx="5943600" cy="2209800"/>
          </a:xfrm>
          <a:prstGeom prst="wedgeRoundRectCallout">
            <a:avLst>
              <a:gd name="adj1" fmla="val 14038"/>
              <a:gd name="adj2" fmla="val 673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Venga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toca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una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canción</a:t>
            </a:r>
            <a:r>
              <a:rPr lang="en-GB" sz="4000" b="1" dirty="0" smtClean="0">
                <a:solidFill>
                  <a:schemeClr val="tx1"/>
                </a:solidFill>
              </a:rPr>
              <a:t>! ¡</a:t>
            </a:r>
            <a:r>
              <a:rPr lang="en-GB" sz="4000" b="1" dirty="0" err="1" smtClean="0">
                <a:solidFill>
                  <a:schemeClr val="tx1"/>
                </a:solidFill>
              </a:rPr>
              <a:t>Toca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canción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favorita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por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favor</a:t>
            </a:r>
            <a:r>
              <a:rPr lang="en-GB" sz="4000" b="1" dirty="0" smtClean="0">
                <a:solidFill>
                  <a:schemeClr val="tx1"/>
                </a:solidFill>
              </a:rPr>
              <a:t>! ¡</a:t>
            </a:r>
            <a:r>
              <a:rPr lang="en-GB" sz="4000" b="1" dirty="0" err="1" smtClean="0">
                <a:solidFill>
                  <a:schemeClr val="tx1"/>
                </a:solidFill>
              </a:rPr>
              <a:t>Toca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canción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favorita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843970"/>
            <a:ext cx="2164803" cy="1438606"/>
          </a:xfrm>
          <a:prstGeom prst="rect">
            <a:avLst/>
          </a:prstGeom>
          <a:noFill/>
        </p:spPr>
      </p:pic>
      <p:pic>
        <p:nvPicPr>
          <p:cNvPr id="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843970"/>
            <a:ext cx="2164804" cy="1438606"/>
          </a:xfrm>
          <a:prstGeom prst="rect">
            <a:avLst/>
          </a:prstGeom>
          <a:noFill/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2133600"/>
            <a:ext cx="1714511" cy="3557450"/>
          </a:xfrm>
          <a:prstGeom prst="rect">
            <a:avLst/>
          </a:prstGeom>
          <a:noFill/>
        </p:spPr>
      </p:pic>
      <p:pic>
        <p:nvPicPr>
          <p:cNvPr id="12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1981200"/>
            <a:ext cx="1714511" cy="3557449"/>
          </a:xfrm>
          <a:prstGeom prst="rect">
            <a:avLst/>
          </a:prstGeom>
          <a:noFill/>
        </p:spPr>
      </p:pic>
      <p:pic>
        <p:nvPicPr>
          <p:cNvPr id="11" name="Opinionated and Interesting slice09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slice09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92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9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85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0.11041 -0.0148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285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271</Words>
  <Application>Microsoft Office PowerPoint</Application>
  <PresentationFormat>On-screen Show (4:3)</PresentationFormat>
  <Paragraphs>71</Paragraphs>
  <Slides>18</Slides>
  <Notes>3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Opinionated and Interesting! Part Two!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Join us again!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David Wilson</cp:lastModifiedBy>
  <cp:revision>57</cp:revision>
  <dcterms:created xsi:type="dcterms:W3CDTF">2006-08-16T00:00:00Z</dcterms:created>
  <dcterms:modified xsi:type="dcterms:W3CDTF">2010-10-19T10:15:50Z</dcterms:modified>
</cp:coreProperties>
</file>