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9" r:id="rId3"/>
    <p:sldId id="324" r:id="rId4"/>
    <p:sldId id="280" r:id="rId5"/>
    <p:sldId id="281" r:id="rId6"/>
    <p:sldId id="295" r:id="rId7"/>
    <p:sldId id="345" r:id="rId8"/>
    <p:sldId id="297" r:id="rId9"/>
    <p:sldId id="346" r:id="rId10"/>
    <p:sldId id="342" r:id="rId11"/>
    <p:sldId id="316" r:id="rId12"/>
    <p:sldId id="344" r:id="rId13"/>
    <p:sldId id="307" r:id="rId14"/>
    <p:sldId id="326" r:id="rId15"/>
    <p:sldId id="327" r:id="rId16"/>
    <p:sldId id="328" r:id="rId17"/>
    <p:sldId id="302" r:id="rId18"/>
    <p:sldId id="329" r:id="rId19"/>
    <p:sldId id="330" r:id="rId20"/>
    <p:sldId id="331" r:id="rId21"/>
    <p:sldId id="337" r:id="rId22"/>
    <p:sldId id="333" r:id="rId23"/>
    <p:sldId id="339" r:id="rId24"/>
    <p:sldId id="338" r:id="rId25"/>
    <p:sldId id="341" r:id="rId26"/>
    <p:sldId id="33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99FF"/>
    <a:srgbClr val="FF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40" autoAdjust="0"/>
    <p:restoredTop sz="94660"/>
  </p:normalViewPr>
  <p:slideViewPr>
    <p:cSldViewPr>
      <p:cViewPr>
        <p:scale>
          <a:sx n="50" d="100"/>
          <a:sy n="50" d="100"/>
        </p:scale>
        <p:origin x="-1140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1DBB4-8F48-4D92-B0DD-AD1C86772780}" type="datetimeFigureOut">
              <a:rPr lang="en-US" smtClean="0"/>
              <a:pPr/>
              <a:t>10/22/2010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EC767-099E-43C1-9B2F-C4237C3B405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Everyone except potato saying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EC767-099E-43C1-9B2F-C4237C3B405F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3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8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.png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11" Type="http://schemas.openxmlformats.org/officeDocument/2006/relationships/image" Target="../media/image5.png"/><Relationship Id="rId5" Type="http://schemas.openxmlformats.org/officeDocument/2006/relationships/image" Target="../media/image10.png"/><Relationship Id="rId15" Type="http://schemas.openxmlformats.org/officeDocument/2006/relationships/image" Target="../media/image30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1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11" Type="http://schemas.openxmlformats.org/officeDocument/2006/relationships/image" Target="../media/image32.png"/><Relationship Id="rId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openxmlformats.org/officeDocument/2006/relationships/image" Target="../media/image9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12" Type="http://schemas.openxmlformats.org/officeDocument/2006/relationships/image" Target="../media/image10.png"/><Relationship Id="rId2" Type="http://schemas.openxmlformats.org/officeDocument/2006/relationships/audio" Target="../media/audio12.wav"/><Relationship Id="rId1" Type="http://schemas.openxmlformats.org/officeDocument/2006/relationships/audio" Target="../media/audio11.wav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35.png"/><Relationship Id="rId1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3.png"/><Relationship Id="rId11" Type="http://schemas.openxmlformats.org/officeDocument/2006/relationships/image" Target="../media/image39.png"/><Relationship Id="rId5" Type="http://schemas.openxmlformats.org/officeDocument/2006/relationships/image" Target="../media/image10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3.pn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23.png"/><Relationship Id="rId11" Type="http://schemas.openxmlformats.org/officeDocument/2006/relationships/image" Target="../media/image39.png"/><Relationship Id="rId5" Type="http://schemas.openxmlformats.org/officeDocument/2006/relationships/image" Target="../media/image10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23.pn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0" Type="http://schemas.openxmlformats.org/officeDocument/2006/relationships/image" Target="../media/image40.png"/><Relationship Id="rId4" Type="http://schemas.openxmlformats.org/officeDocument/2006/relationships/image" Target="../media/image21.pn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28.png"/><Relationship Id="rId18" Type="http://schemas.openxmlformats.org/officeDocument/2006/relationships/image" Target="../media/image3.png"/><Relationship Id="rId3" Type="http://schemas.openxmlformats.org/officeDocument/2006/relationships/audio" Target="../media/audio19.wav"/><Relationship Id="rId21" Type="http://schemas.openxmlformats.org/officeDocument/2006/relationships/image" Target="../media/image46.png"/><Relationship Id="rId7" Type="http://schemas.openxmlformats.org/officeDocument/2006/relationships/image" Target="../media/image10.png"/><Relationship Id="rId12" Type="http://schemas.openxmlformats.org/officeDocument/2006/relationships/image" Target="../media/image23.png"/><Relationship Id="rId17" Type="http://schemas.openxmlformats.org/officeDocument/2006/relationships/image" Target="../media/image45.png"/><Relationship Id="rId2" Type="http://schemas.openxmlformats.org/officeDocument/2006/relationships/audio" Target="../media/audio18.wav"/><Relationship Id="rId16" Type="http://schemas.openxmlformats.org/officeDocument/2006/relationships/image" Target="../media/image44.png"/><Relationship Id="rId20" Type="http://schemas.openxmlformats.org/officeDocument/2006/relationships/image" Target="../media/image24.png"/><Relationship Id="rId1" Type="http://schemas.openxmlformats.org/officeDocument/2006/relationships/audio" Target="../media/audio17.wav"/><Relationship Id="rId6" Type="http://schemas.openxmlformats.org/officeDocument/2006/relationships/image" Target="../media/image21.png"/><Relationship Id="rId11" Type="http://schemas.openxmlformats.org/officeDocument/2006/relationships/image" Target="../media/image42.gif"/><Relationship Id="rId5" Type="http://schemas.openxmlformats.org/officeDocument/2006/relationships/image" Target="../media/image20.png"/><Relationship Id="rId15" Type="http://schemas.openxmlformats.org/officeDocument/2006/relationships/image" Target="../media/image43.png"/><Relationship Id="rId10" Type="http://schemas.openxmlformats.org/officeDocument/2006/relationships/image" Target="../media/image39.png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png"/><Relationship Id="rId1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8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6" Type="http://schemas.openxmlformats.org/officeDocument/2006/relationships/image" Target="../media/image40.png"/><Relationship Id="rId11" Type="http://schemas.openxmlformats.org/officeDocument/2006/relationships/image" Target="../media/image42.gif"/><Relationship Id="rId5" Type="http://schemas.openxmlformats.org/officeDocument/2006/relationships/image" Target="../media/image10.png"/><Relationship Id="rId10" Type="http://schemas.openxmlformats.org/officeDocument/2006/relationships/image" Target="../media/image45.png"/><Relationship Id="rId4" Type="http://schemas.openxmlformats.org/officeDocument/2006/relationships/image" Target="../media/image21.png"/><Relationship Id="rId9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2.gif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6" Type="http://schemas.openxmlformats.org/officeDocument/2006/relationships/image" Target="../media/image40.png"/><Relationship Id="rId11" Type="http://schemas.openxmlformats.org/officeDocument/2006/relationships/image" Target="../media/image24.png"/><Relationship Id="rId5" Type="http://schemas.openxmlformats.org/officeDocument/2006/relationships/image" Target="../media/image10.png"/><Relationship Id="rId10" Type="http://schemas.openxmlformats.org/officeDocument/2006/relationships/image" Target="../media/image45.png"/><Relationship Id="rId4" Type="http://schemas.openxmlformats.org/officeDocument/2006/relationships/image" Target="../media/image21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8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2.gif"/><Relationship Id="rId1" Type="http://schemas.openxmlformats.org/officeDocument/2006/relationships/audio" Target="../media/audio22.wav"/><Relationship Id="rId6" Type="http://schemas.openxmlformats.org/officeDocument/2006/relationships/image" Target="../media/image40.png"/><Relationship Id="rId11" Type="http://schemas.openxmlformats.org/officeDocument/2006/relationships/image" Target="../media/image8.png"/><Relationship Id="rId5" Type="http://schemas.openxmlformats.org/officeDocument/2006/relationships/image" Target="../media/image10.png"/><Relationship Id="rId15" Type="http://schemas.openxmlformats.org/officeDocument/2006/relationships/image" Target="../media/image24.png"/><Relationship Id="rId10" Type="http://schemas.openxmlformats.org/officeDocument/2006/relationships/image" Target="../media/image45.png"/><Relationship Id="rId4" Type="http://schemas.openxmlformats.org/officeDocument/2006/relationships/image" Target="../media/image21.png"/><Relationship Id="rId9" Type="http://schemas.openxmlformats.org/officeDocument/2006/relationships/image" Target="../media/image3.png"/><Relationship Id="rId1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png"/><Relationship Id="rId18" Type="http://schemas.openxmlformats.org/officeDocument/2006/relationships/image" Target="../media/image36.png"/><Relationship Id="rId3" Type="http://schemas.openxmlformats.org/officeDocument/2006/relationships/audio" Target="../media/audio11.wav"/><Relationship Id="rId21" Type="http://schemas.openxmlformats.org/officeDocument/2006/relationships/image" Target="../media/image52.pn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17" Type="http://schemas.openxmlformats.org/officeDocument/2006/relationships/image" Target="../media/image51.png"/><Relationship Id="rId2" Type="http://schemas.openxmlformats.org/officeDocument/2006/relationships/audio" Target="../media/audio23.wav"/><Relationship Id="rId16" Type="http://schemas.openxmlformats.org/officeDocument/2006/relationships/image" Target="../media/image50.png"/><Relationship Id="rId20" Type="http://schemas.openxmlformats.org/officeDocument/2006/relationships/image" Target="../media/image1.png"/><Relationship Id="rId1" Type="http://schemas.openxmlformats.org/officeDocument/2006/relationships/audio" Target="../media/audio17.wav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0.png"/><Relationship Id="rId24" Type="http://schemas.openxmlformats.org/officeDocument/2006/relationships/image" Target="../media/image24.png"/><Relationship Id="rId5" Type="http://schemas.openxmlformats.org/officeDocument/2006/relationships/audio" Target="../media/audio25.wav"/><Relationship Id="rId15" Type="http://schemas.openxmlformats.org/officeDocument/2006/relationships/image" Target="../media/image49.png"/><Relationship Id="rId23" Type="http://schemas.openxmlformats.org/officeDocument/2006/relationships/image" Target="../media/image53.png"/><Relationship Id="rId10" Type="http://schemas.openxmlformats.org/officeDocument/2006/relationships/image" Target="../media/image10.png"/><Relationship Id="rId19" Type="http://schemas.openxmlformats.org/officeDocument/2006/relationships/image" Target="../media/image45.png"/><Relationship Id="rId4" Type="http://schemas.openxmlformats.org/officeDocument/2006/relationships/audio" Target="../media/audio24.wav"/><Relationship Id="rId9" Type="http://schemas.openxmlformats.org/officeDocument/2006/relationships/image" Target="../media/image42.gif"/><Relationship Id="rId14" Type="http://schemas.openxmlformats.org/officeDocument/2006/relationships/image" Target="../media/image8.png"/><Relationship Id="rId22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10.png"/><Relationship Id="rId10" Type="http://schemas.openxmlformats.org/officeDocument/2006/relationships/image" Target="../media/image49.png"/><Relationship Id="rId4" Type="http://schemas.openxmlformats.org/officeDocument/2006/relationships/image" Target="../media/image42.gif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12" Type="http://schemas.openxmlformats.org/officeDocument/2006/relationships/image" Target="../media/image45.png"/><Relationship Id="rId2" Type="http://schemas.openxmlformats.org/officeDocument/2006/relationships/image" Target="../media/image20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gif"/><Relationship Id="rId11" Type="http://schemas.openxmlformats.org/officeDocument/2006/relationships/image" Target="../media/image49.png"/><Relationship Id="rId5" Type="http://schemas.openxmlformats.org/officeDocument/2006/relationships/image" Target="../media/image40.png"/><Relationship Id="rId15" Type="http://schemas.openxmlformats.org/officeDocument/2006/relationships/image" Target="../media/image35.pn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28.png"/><Relationship Id="rId1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9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45.png"/><Relationship Id="rId17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5.png"/><Relationship Id="rId1" Type="http://schemas.openxmlformats.org/officeDocument/2006/relationships/audio" Target="../media/audio26.wav"/><Relationship Id="rId6" Type="http://schemas.openxmlformats.org/officeDocument/2006/relationships/image" Target="../media/image40.png"/><Relationship Id="rId11" Type="http://schemas.openxmlformats.org/officeDocument/2006/relationships/image" Target="../media/image49.png"/><Relationship Id="rId5" Type="http://schemas.openxmlformats.org/officeDocument/2006/relationships/image" Target="../media/image10.png"/><Relationship Id="rId15" Type="http://schemas.openxmlformats.org/officeDocument/2006/relationships/image" Target="../media/image29.png"/><Relationship Id="rId10" Type="http://schemas.openxmlformats.org/officeDocument/2006/relationships/image" Target="../media/image8.png"/><Relationship Id="rId4" Type="http://schemas.openxmlformats.org/officeDocument/2006/relationships/image" Target="../media/image21.png"/><Relationship Id="rId9" Type="http://schemas.openxmlformats.org/officeDocument/2006/relationships/image" Target="../media/image42.gif"/><Relationship Id="rId1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4.png"/><Relationship Id="rId3" Type="http://schemas.openxmlformats.org/officeDocument/2006/relationships/image" Target="../media/image56.png"/><Relationship Id="rId7" Type="http://schemas.openxmlformats.org/officeDocument/2006/relationships/image" Target="../media/image49.png"/><Relationship Id="rId12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7.wav"/><Relationship Id="rId6" Type="http://schemas.openxmlformats.org/officeDocument/2006/relationships/image" Target="../media/image8.png"/><Relationship Id="rId11" Type="http://schemas.openxmlformats.org/officeDocument/2006/relationships/image" Target="../media/image42.gif"/><Relationship Id="rId5" Type="http://schemas.openxmlformats.org/officeDocument/2006/relationships/image" Target="../media/image10.png"/><Relationship Id="rId10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29.png"/><Relationship Id="rId1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35.png"/><Relationship Id="rId18" Type="http://schemas.openxmlformats.org/officeDocument/2006/relationships/image" Target="../media/image6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3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7.png"/><Relationship Id="rId2" Type="http://schemas.openxmlformats.org/officeDocument/2006/relationships/audio" Target="../media/audio29.wav"/><Relationship Id="rId16" Type="http://schemas.openxmlformats.org/officeDocument/2006/relationships/image" Target="../media/image66.png"/><Relationship Id="rId20" Type="http://schemas.openxmlformats.org/officeDocument/2006/relationships/image" Target="../media/image69.png"/><Relationship Id="rId1" Type="http://schemas.openxmlformats.org/officeDocument/2006/relationships/audio" Target="../media/audio28.wav"/><Relationship Id="rId6" Type="http://schemas.openxmlformats.org/officeDocument/2006/relationships/image" Target="../media/image54.png"/><Relationship Id="rId11" Type="http://schemas.openxmlformats.org/officeDocument/2006/relationships/image" Target="../media/image62.png"/><Relationship Id="rId24" Type="http://schemas.openxmlformats.org/officeDocument/2006/relationships/image" Target="../media/image71.png"/><Relationship Id="rId5" Type="http://schemas.openxmlformats.org/officeDocument/2006/relationships/image" Target="../media/image21.png"/><Relationship Id="rId15" Type="http://schemas.openxmlformats.org/officeDocument/2006/relationships/image" Target="../media/image65.png"/><Relationship Id="rId23" Type="http://schemas.openxmlformats.org/officeDocument/2006/relationships/image" Target="../media/image70.png"/><Relationship Id="rId10" Type="http://schemas.openxmlformats.org/officeDocument/2006/relationships/image" Target="../media/image61.png"/><Relationship Id="rId19" Type="http://schemas.openxmlformats.org/officeDocument/2006/relationships/image" Target="../media/image14.png"/><Relationship Id="rId4" Type="http://schemas.openxmlformats.org/officeDocument/2006/relationships/image" Target="../media/image20.png"/><Relationship Id="rId9" Type="http://schemas.openxmlformats.org/officeDocument/2006/relationships/image" Target="../media/image60.png"/><Relationship Id="rId14" Type="http://schemas.openxmlformats.org/officeDocument/2006/relationships/image" Target="../media/image64.png"/><Relationship Id="rId22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9800"/>
            <a:ext cx="7772400" cy="1527175"/>
          </a:xfrm>
        </p:spPr>
        <p:txBody>
          <a:bodyPr>
            <a:normAutofit/>
          </a:bodyPr>
          <a:lstStyle/>
          <a:p>
            <a:r>
              <a:rPr lang="en-GB" b="1" dirty="0" smtClean="0"/>
              <a:t>Sports 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With the Angry Family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839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2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30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32" name="Picture 31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76600" y="457200"/>
            <a:ext cx="2071523" cy="2285998"/>
          </a:xfrm>
          <a:prstGeom prst="rect">
            <a:avLst/>
          </a:prstGeom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4663" y="2895600"/>
            <a:ext cx="1311529" cy="2206625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9"/>
          </a:xfrm>
          <a:prstGeom prst="rect">
            <a:avLst/>
          </a:prstGeom>
        </p:spPr>
      </p:pic>
      <p:grpSp>
        <p:nvGrpSpPr>
          <p:cNvPr id="3" name="Group 8"/>
          <p:cNvGrpSpPr/>
          <p:nvPr/>
        </p:nvGrpSpPr>
        <p:grpSpPr>
          <a:xfrm>
            <a:off x="7086600" y="4038600"/>
            <a:ext cx="2057400" cy="2286000"/>
            <a:chOff x="3575660" y="4318000"/>
            <a:chExt cx="1421132" cy="1896535"/>
          </a:xfrm>
        </p:grpSpPr>
        <p:pic>
          <p:nvPicPr>
            <p:cNvPr id="12" name="Picture 11" descr="angrylightningbulb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3575660" y="4318000"/>
              <a:ext cx="1421132" cy="1803717"/>
            </a:xfrm>
            <a:prstGeom prst="rect">
              <a:avLst/>
            </a:prstGeom>
          </p:spPr>
        </p:pic>
        <p:pic>
          <p:nvPicPr>
            <p:cNvPr id="15" name="Picture 2" descr="E:\sports material\basketball.jpeg"/>
            <p:cNvPicPr>
              <a:picLocks noChangeAspect="1" noChangeArrowheads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150670" y="5562600"/>
              <a:ext cx="537860" cy="651935"/>
            </a:xfrm>
            <a:prstGeom prst="rect">
              <a:avLst/>
            </a:prstGeom>
            <a:noFill/>
          </p:spPr>
        </p:pic>
      </p:grpSp>
      <p:grpSp>
        <p:nvGrpSpPr>
          <p:cNvPr id="4" name="Group 16"/>
          <p:cNvGrpSpPr/>
          <p:nvPr/>
        </p:nvGrpSpPr>
        <p:grpSpPr>
          <a:xfrm>
            <a:off x="3276601" y="533400"/>
            <a:ext cx="2057400" cy="2286001"/>
            <a:chOff x="3581401" y="3810000"/>
            <a:chExt cx="1905000" cy="2286001"/>
          </a:xfrm>
        </p:grpSpPr>
        <p:pic>
          <p:nvPicPr>
            <p:cNvPr id="3074" name="Picture 2" descr="R:\ANIMATIONS\PICTURES\angrylightningbulb2.bmp"/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3581401" y="3810000"/>
              <a:ext cx="1905000" cy="2102235"/>
            </a:xfrm>
            <a:prstGeom prst="rect">
              <a:avLst/>
            </a:prstGeom>
            <a:noFill/>
          </p:spPr>
        </p:pic>
        <p:pic>
          <p:nvPicPr>
            <p:cNvPr id="3075" name="Picture 3" descr="E:\sports material\basketball.jpeg"/>
            <p:cNvPicPr>
              <a:picLocks noChangeAspect="1" noChangeArrowheads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310063" y="5257801"/>
              <a:ext cx="741589" cy="838200"/>
            </a:xfrm>
            <a:prstGeom prst="rect">
              <a:avLst/>
            </a:prstGeom>
            <a:noFill/>
          </p:spPr>
        </p:pic>
      </p:grpSp>
      <p:pic>
        <p:nvPicPr>
          <p:cNvPr id="23" name="Picture 22" descr="angrylightningbulb1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76600" y="457200"/>
            <a:ext cx="2071523" cy="2286000"/>
          </a:xfrm>
          <a:prstGeom prst="rect">
            <a:avLst/>
          </a:prstGeom>
        </p:spPr>
      </p:pic>
      <p:pic>
        <p:nvPicPr>
          <p:cNvPr id="29" name="Picture 3" descr="E:\sports material\basketball.jpe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5884" y="1981200"/>
            <a:ext cx="800916" cy="838200"/>
          </a:xfrm>
          <a:prstGeom prst="rect">
            <a:avLst/>
          </a:prstGeom>
          <a:noFill/>
        </p:spPr>
      </p:pic>
      <p:pic>
        <p:nvPicPr>
          <p:cNvPr id="22" name="Picture 21" descr="angry basketball net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9" cy="2342784"/>
          </a:xfrm>
          <a:prstGeom prst="rect">
            <a:avLst/>
          </a:prstGeom>
        </p:spPr>
      </p:pic>
      <p:pic>
        <p:nvPicPr>
          <p:cNvPr id="26" name="Picture 25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4663" y="2895601"/>
            <a:ext cx="1311529" cy="2206623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28" name="Picture 27" descr="angrypotatohea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4"/>
          </a:xfrm>
          <a:prstGeom prst="rect">
            <a:avLst/>
          </a:prstGeom>
        </p:spPr>
      </p:pic>
      <p:sp>
        <p:nvSpPr>
          <p:cNvPr id="33" name="Rounded Rectangular Callout 32"/>
          <p:cNvSpPr/>
          <p:nvPr/>
        </p:nvSpPr>
        <p:spPr>
          <a:xfrm>
            <a:off x="381000" y="381000"/>
            <a:ext cx="2438400" cy="990600"/>
          </a:xfrm>
          <a:prstGeom prst="wedgeRoundRectCallout">
            <a:avLst>
              <a:gd name="adj1" fmla="val 78562"/>
              <a:gd name="adj2" fmla="val 80272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¡Socorro!</a:t>
            </a:r>
          </a:p>
        </p:txBody>
      </p:sp>
      <p:sp>
        <p:nvSpPr>
          <p:cNvPr id="34" name="Round Same Side Corner Rectangle 33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Help!</a:t>
            </a:r>
          </a:p>
        </p:txBody>
      </p:sp>
      <p:pic>
        <p:nvPicPr>
          <p:cNvPr id="35" name="sports- slide 10.wav">
            <a:hlinkClick r:id="" action="ppaction://media"/>
          </p:cNvPr>
          <p:cNvPicPr>
            <a:picLocks noRot="1" noChangeAspect="1"/>
          </p:cNvPicPr>
          <p:nvPr>
            <a:wavAudioFile r:embed="rId1" name="sports- slide 10.wav"/>
          </p:nvPr>
        </p:nvPicPr>
        <p:blipFill>
          <a:blip r:embed="rId17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4.44444E-6 C 0.00035 -0.00764 0.00208 -0.01551 0.00208 -0.02338 C 0.00208 -0.03149 0.00208 -0.05973 -0.00486 -0.06991 C -0.00642 -0.07223 -0.00955 -0.07153 -0.01146 -0.07315 C -0.02917 -0.08612 -0.04531 -0.08959 -0.06545 -0.09329 C -0.0691 -0.09237 -0.08924 -0.09121 -0.09653 -0.08635 C -0.13698 -0.06112 -0.15885 -0.00556 -0.16597 0.05694 C -0.16476 0.01203 -0.16476 -0.01945 -0.15903 -0.05973 C -0.15226 -0.11181 -0.16111 -0.0419 -0.15451 -0.08311 C -0.15295 -0.09422 -0.15 -0.11644 -0.15 -0.11621 C -0.15104 -0.13241 -0.15122 -0.16899 -0.15451 -0.18959 C -0.15781 -0.20903 -0.16476 -0.22547 -0.17049 -0.24306 C -0.17153 -0.24584 -0.17135 -0.24977 -0.17257 -0.25301 C -0.17743 -0.26343 -0.18941 -0.28426 -0.19705 -0.28959 C -0.20139 -0.29213 -0.21059 -0.29607 -0.21059 -0.29584 C -0.22205 -0.29514 -0.23316 -0.29537 -0.2441 -0.29283 C -0.25451 -0.29051 -0.25885 -0.27454 -0.26858 -0.26945 C -0.28229 -0.23936 -0.29687 -0.20973 -0.3066 -0.17616 C -0.31562 -0.1463 -0.31788 -0.11389 -0.32465 -0.08311 C -0.32951 -0.03311 -0.32569 -0.05162 -0.3316 -0.02639 C -0.33368 -0.00417 -0.33403 0.01759 -0.34253 0.03657 C -0.34896 0.0074 -0.34566 -0.01991 -0.34253 -0.04977 C -0.33854 -0.09005 -0.33333 -0.1294 -0.32917 -0.16968 C -0.32639 -0.19838 -0.32309 -0.22709 -0.32014 -0.25625 C -0.31944 -0.26389 -0.31806 -0.2794 -0.31806 -0.27917 C -0.31875 -0.31389 -0.31944 -0.34838 -0.32014 -0.38287 C -0.32031 -0.39375 -0.31597 -0.50695 -0.32917 -0.54607 C -0.33628 -0.56621 -0.34549 -0.5801 -0.35608 -0.59584 C -0.35764 -0.59838 -0.36076 -0.59746 -0.36267 -0.59908 C -0.37604 -0.6088 -0.38542 -0.6125 -0.40069 -0.61551 C -0.41424 -0.6125 -0.41823 -0.61297 -0.4276 -0.59908 C -0.42969 -0.58912 -0.43212 -0.57917 -0.4342 -0.56922 C -0.43628 -0.56112 -0.43785 -0.52825 -0.43872 -0.52269 C -0.44062 -0.51227 -0.44375 -0.50278 -0.44566 -0.4926 C -0.44983 -0.55325 -0.45417 -0.51922 -0.43872 -0.52269 C -0.43628 -0.52315 -0.4342 -0.52686 -0.43212 -0.52917 C -0.42187 -0.55209 -0.43038 -0.52686 -0.42309 -0.51598 " pathEditMode="relative" rAng="0" ptsTypes="fffffffffffffffff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-2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" presetClass="path" presetSubtype="0" repeatCount="5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44444E-6 L 0.01233 -4.44444E-6 L 0.01858 0.00533 L 0.01233 0.01112 L -3.05556E-6 0.01112 L -0.00607 0.00533 L -3.05556E-6 -4.44444E-6 Z " pathEditMode="relative" rAng="0" ptsTypes="FFFFFFF">
                                      <p:cBhvr>
                                        <p:cTn id="13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27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3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333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:\sports material\baketcourt.jpg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-12454" y="0"/>
            <a:ext cx="9156454" cy="6801400"/>
          </a:xfrm>
          <a:prstGeom prst="rect">
            <a:avLst/>
          </a:prstGeom>
          <a:noFill/>
        </p:spPr>
      </p:pic>
      <p:pic>
        <p:nvPicPr>
          <p:cNvPr id="19" name="Picture 18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800" y="2895601"/>
            <a:ext cx="1311528" cy="2206623"/>
          </a:xfrm>
          <a:prstGeom prst="rect">
            <a:avLst/>
          </a:prstGeom>
        </p:spPr>
      </p:pic>
      <p:pic>
        <p:nvPicPr>
          <p:cNvPr id="20" name="Picture 19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25" name="Picture 2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800" y="2895601"/>
            <a:ext cx="1311528" cy="2206621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pic>
        <p:nvPicPr>
          <p:cNvPr id="17" name="Picture 16" descr="angrylightningbulb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76600" y="457200"/>
            <a:ext cx="2071523" cy="2285998"/>
          </a:xfrm>
          <a:prstGeom prst="rect">
            <a:avLst/>
          </a:prstGeom>
        </p:spPr>
      </p:pic>
      <p:pic>
        <p:nvPicPr>
          <p:cNvPr id="18" name="Picture 3" descr="E:\sports material\basketball.jpe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5884" y="1981200"/>
            <a:ext cx="800916" cy="838200"/>
          </a:xfrm>
          <a:prstGeom prst="rect">
            <a:avLst/>
          </a:prstGeom>
          <a:noFill/>
        </p:spPr>
      </p:pic>
      <p:pic>
        <p:nvPicPr>
          <p:cNvPr id="23" name="Picture 22" descr="angry basketball net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304800" y="609600"/>
            <a:ext cx="2895600" cy="1371600"/>
          </a:xfrm>
          <a:prstGeom prst="wedgeRoundRectCallout">
            <a:avLst>
              <a:gd name="adj1" fmla="val 11613"/>
              <a:gd name="adj2" fmla="val 120045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¡No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baloncesto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 more basketball!</a:t>
            </a:r>
          </a:p>
        </p:txBody>
      </p:sp>
      <p:pic>
        <p:nvPicPr>
          <p:cNvPr id="24" name="sports- slide 11.wav">
            <a:hlinkClick r:id="" action="ppaction://media"/>
          </p:cNvPr>
          <p:cNvPicPr>
            <a:picLocks noRot="1" noChangeAspect="1"/>
          </p:cNvPicPr>
          <p:nvPr>
            <a:wavAudioFile r:embed="rId1" name="sports- slide 11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sports material\baketcourt.jpg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-12454" y="0"/>
            <a:ext cx="9156454" cy="6801400"/>
          </a:xfrm>
          <a:prstGeom prst="rect">
            <a:avLst/>
          </a:prstGeom>
          <a:noFill/>
        </p:spPr>
      </p:pic>
      <p:pic>
        <p:nvPicPr>
          <p:cNvPr id="28" name="Picture 27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3077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693491" y="3489803"/>
            <a:ext cx="1223495" cy="2058509"/>
          </a:xfrm>
          <a:prstGeom prst="rect">
            <a:avLst/>
          </a:prstGeom>
          <a:noFill/>
        </p:spPr>
      </p:pic>
      <p:pic>
        <p:nvPicPr>
          <p:cNvPr id="24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696199" y="3489803"/>
            <a:ext cx="1223495" cy="2058509"/>
          </a:xfrm>
          <a:prstGeom prst="rect">
            <a:avLst/>
          </a:prstGeom>
          <a:noFill/>
        </p:spPr>
      </p:pic>
      <p:pic>
        <p:nvPicPr>
          <p:cNvPr id="30" name="Picture 29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pic>
        <p:nvPicPr>
          <p:cNvPr id="4098" name="Picture 2" descr="E:\sports material\i4 (2).gif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2821569">
            <a:off x="7272247" y="5063992"/>
            <a:ext cx="1031246" cy="747850"/>
          </a:xfrm>
          <a:prstGeom prst="rect">
            <a:avLst/>
          </a:prstGeom>
          <a:noFill/>
        </p:spPr>
      </p:pic>
      <p:pic>
        <p:nvPicPr>
          <p:cNvPr id="18" name="Picture 17" descr="light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38415">
            <a:off x="970538" y="3931828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otato.wav">
            <a:hlinkClick r:id="" action="ppaction://media"/>
          </p:cNvPr>
          <p:cNvPicPr>
            <a:picLocks noRot="1" noChangeAspect="1"/>
          </p:cNvPicPr>
          <p:nvPr>
            <a:wavAudioFile r:embed="rId1" name="potato.wav"/>
          </p:nvPr>
        </p:nvPicPr>
        <p:blipFill>
          <a:blip r:embed="rId11" cstate="print"/>
          <a:stretch>
            <a:fillRect/>
          </a:stretch>
        </p:blipFill>
        <p:spPr>
          <a:xfrm>
            <a:off x="5867400" y="6553200"/>
            <a:ext cx="304800" cy="304800"/>
          </a:xfrm>
          <a:prstGeom prst="rect">
            <a:avLst/>
          </a:prstGeom>
        </p:spPr>
      </p:pic>
      <p:pic>
        <p:nvPicPr>
          <p:cNvPr id="16" name="Picture 15" descr="angrylightningbulb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76600" y="457200"/>
            <a:ext cx="2071523" cy="2285998"/>
          </a:xfrm>
          <a:prstGeom prst="rect">
            <a:avLst/>
          </a:prstGeom>
        </p:spPr>
      </p:pic>
      <p:pic>
        <p:nvPicPr>
          <p:cNvPr id="22" name="Picture 3" descr="E:\sports material\basketball.jpeg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5884" y="1981200"/>
            <a:ext cx="800916" cy="838200"/>
          </a:xfrm>
          <a:prstGeom prst="rect">
            <a:avLst/>
          </a:prstGeom>
          <a:noFill/>
        </p:spPr>
      </p:pic>
      <p:pic>
        <p:nvPicPr>
          <p:cNvPr id="25" name="Picture 24" descr="angry basketball net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sp>
        <p:nvSpPr>
          <p:cNvPr id="19" name="Round Same Side Corner Rectangle 18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about rugby?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4343400" y="2438400"/>
            <a:ext cx="2743200" cy="1371600"/>
          </a:xfrm>
          <a:prstGeom prst="wedgeRoundRectCallout">
            <a:avLst>
              <a:gd name="adj1" fmla="val 66653"/>
              <a:gd name="adj2" fmla="val 132082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tal</a:t>
            </a:r>
            <a:r>
              <a:rPr lang="en-GB" sz="4000" b="1" dirty="0" smtClean="0">
                <a:solidFill>
                  <a:schemeClr val="tx1"/>
                </a:solidFill>
              </a:rPr>
              <a:t> rugby?</a:t>
            </a:r>
          </a:p>
        </p:txBody>
      </p:sp>
      <p:pic>
        <p:nvPicPr>
          <p:cNvPr id="26" name="sports- slide 12.wav">
            <a:hlinkClick r:id="" action="ppaction://media"/>
          </p:cNvPr>
          <p:cNvPicPr>
            <a:picLocks noRot="1" noChangeAspect="1"/>
          </p:cNvPicPr>
          <p:nvPr>
            <a:wavAudioFile r:embed="rId2" name="sports- slide 12.wav"/>
          </p:nvPr>
        </p:nvPicPr>
        <p:blipFill>
          <a:blip r:embed="rId1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311"/>
                            </p:stCondLst>
                            <p:childTnLst>
                              <p:par>
                                <p:cTn id="12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33594 0.03125 -0.67187 0.0625 -0.63958 -0.00834 C -0.60729 -0.07917 -0.20694 -0.25209 0.19375 -0.425 " pathEditMode="relative" ptsTypes="aaA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33594 0.03125 -0.67187 0.0625 -0.63958 -0.00834 C -0.60729 -0.07917 -0.20694 -0.25209 0.19375 -0.425 " pathEditMode="relative" ptsTypes="aaA">
                                      <p:cBhvr>
                                        <p:cTn id="1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33594 0.03125 -0.67187 0.0625 -0.63958 -0.00834 C -0.60729 -0.07917 -0.20694 -0.25209 0.19375 -0.425 " pathEditMode="relative" ptsTypes="aaA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489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3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8" name="Picture 27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8" name="Picture 7" descr="angry basketball ne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5486400" y="2209800"/>
            <a:ext cx="2971800" cy="1219200"/>
          </a:xfrm>
          <a:prstGeom prst="wedgeRoundRectCallout">
            <a:avLst>
              <a:gd name="adj1" fmla="val -69474"/>
              <a:gd name="adj2" fmla="val 79298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ha </a:t>
            </a:r>
            <a:r>
              <a:rPr lang="en-GB" sz="4000" b="1" dirty="0" err="1" smtClean="0">
                <a:solidFill>
                  <a:schemeClr val="tx1"/>
                </a:solidFill>
              </a:rPr>
              <a:t>sido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eso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2" name="Round Same Side Corner Rectangle 21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was that?</a:t>
            </a:r>
          </a:p>
        </p:txBody>
      </p:sp>
      <p:pic>
        <p:nvPicPr>
          <p:cNvPr id="23" name="sports- slide 13.wav">
            <a:hlinkClick r:id="" action="ppaction://media"/>
          </p:cNvPr>
          <p:cNvPicPr>
            <a:picLocks noRot="1" noChangeAspect="1"/>
          </p:cNvPicPr>
          <p:nvPr>
            <a:wavAudioFile r:embed="rId1" name="sports- slide 13.wav"/>
          </p:nvPr>
        </p:nvPicPr>
        <p:blipFill>
          <a:blip r:embed="rId10" cstate="print"/>
          <a:stretch>
            <a:fillRect/>
          </a:stretch>
        </p:blipFill>
        <p:spPr>
          <a:xfrm>
            <a:off x="8610600" y="6172200"/>
            <a:ext cx="304800" cy="304800"/>
          </a:xfrm>
          <a:prstGeom prst="rect">
            <a:avLst/>
          </a:prstGeom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0" y="3581400"/>
            <a:ext cx="1752598" cy="1164678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2" name="Picture 21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8" name="Picture 7" descr="angry basketball ne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7" cy="2342783"/>
          </a:xfrm>
          <a:prstGeom prst="rect">
            <a:avLst/>
          </a:prstGeom>
        </p:spPr>
      </p:pic>
      <p:pic>
        <p:nvPicPr>
          <p:cNvPr id="20" name="Picture 19" descr="angrytoasterbrow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0" y="3581400"/>
            <a:ext cx="1752598" cy="1164678"/>
          </a:xfrm>
          <a:prstGeom prst="rect">
            <a:avLst/>
          </a:prstGeom>
        </p:spPr>
      </p:pic>
      <p:sp>
        <p:nvSpPr>
          <p:cNvPr id="21" name="Round Same Side Corner Rectangle 20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Rugby?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1981200" y="1828800"/>
            <a:ext cx="2362200" cy="1143000"/>
          </a:xfrm>
          <a:prstGeom prst="wedgeRoundRectCallout">
            <a:avLst>
              <a:gd name="adj1" fmla="val -52158"/>
              <a:gd name="adj2" fmla="val 191904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¿Rugby?</a:t>
            </a:r>
          </a:p>
        </p:txBody>
      </p:sp>
      <p:pic>
        <p:nvPicPr>
          <p:cNvPr id="24" name="sports- slide 14.wav">
            <a:hlinkClick r:id="" action="ppaction://media"/>
          </p:cNvPr>
          <p:cNvPicPr>
            <a:picLocks noRot="1" noChangeAspect="1"/>
          </p:cNvPicPr>
          <p:nvPr>
            <a:wavAudioFile r:embed="rId1" name="sports- slide 14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248400"/>
            <a:ext cx="304800" cy="304800"/>
          </a:xfrm>
          <a:prstGeom prst="rect">
            <a:avLst/>
          </a:prstGeom>
        </p:spPr>
      </p:pic>
      <p:pic>
        <p:nvPicPr>
          <p:cNvPr id="25" name="Picture 24" descr="angrypotatohead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2" name="Picture 21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8" name="Picture 7" descr="angry basketball ne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5943600" y="2057400"/>
            <a:ext cx="2362200" cy="1371600"/>
          </a:xfrm>
          <a:prstGeom prst="wedgeRoundRectCallout">
            <a:avLst>
              <a:gd name="adj1" fmla="val -105188"/>
              <a:gd name="adj2" fmla="val 10072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No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rugby.</a:t>
            </a:r>
          </a:p>
        </p:txBody>
      </p:sp>
      <p:sp>
        <p:nvSpPr>
          <p:cNvPr id="23" name="Round Same Side Corner Rectangle 22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 more rugby.</a:t>
            </a:r>
          </a:p>
        </p:txBody>
      </p:sp>
      <p:pic>
        <p:nvPicPr>
          <p:cNvPr id="24" name="sports- slide 15.wav">
            <a:hlinkClick r:id="" action="ppaction://media"/>
          </p:cNvPr>
          <p:cNvPicPr>
            <a:picLocks noRot="1" noChangeAspect="1"/>
          </p:cNvPicPr>
          <p:nvPr>
            <a:wavAudioFile r:embed="rId1" name="sports- slide 15.wav"/>
          </p:nvPr>
        </p:nvPicPr>
        <p:blipFill>
          <a:blip r:embed="rId10" cstate="print"/>
          <a:stretch>
            <a:fillRect/>
          </a:stretch>
        </p:blipFill>
        <p:spPr>
          <a:xfrm>
            <a:off x="8610600" y="6096000"/>
            <a:ext cx="304800" cy="304800"/>
          </a:xfrm>
          <a:prstGeom prst="rect">
            <a:avLst/>
          </a:prstGeom>
        </p:spPr>
      </p:pic>
      <p:pic>
        <p:nvPicPr>
          <p:cNvPr id="25" name="Picture 24" descr="angrytoasterbrow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0" y="3581400"/>
            <a:ext cx="1752598" cy="1164678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5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4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4" name="Picture 23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8" name="Picture 7" descr="angry basketball ne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1" y="3581400"/>
            <a:ext cx="1752600" cy="1164678"/>
          </a:xfrm>
          <a:prstGeom prst="rect">
            <a:avLst/>
          </a:prstGeom>
        </p:spPr>
      </p:pic>
      <p:pic>
        <p:nvPicPr>
          <p:cNvPr id="20" name="Picture 19" descr="angrytoasterbrow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67000" y="3581400"/>
            <a:ext cx="1752598" cy="1164678"/>
          </a:xfrm>
          <a:prstGeom prst="rect">
            <a:avLst/>
          </a:prstGeom>
        </p:spPr>
      </p:pic>
      <p:pic>
        <p:nvPicPr>
          <p:cNvPr id="23" name="Picture 2" descr="E:\sports material\goal3.gif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3677016"/>
            <a:ext cx="1898888" cy="2342783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5943600" y="2057400"/>
            <a:ext cx="2667000" cy="1371600"/>
          </a:xfrm>
          <a:prstGeom prst="wedgeRoundRectCallout">
            <a:avLst>
              <a:gd name="adj1" fmla="val -105188"/>
              <a:gd name="adj2" fmla="val 10072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tal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fútbol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5" name="Round Same Side Corner Rectangle 24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about football?</a:t>
            </a:r>
          </a:p>
        </p:txBody>
      </p:sp>
      <p:pic>
        <p:nvPicPr>
          <p:cNvPr id="26" name="sports- slide 16.wav">
            <a:hlinkClick r:id="" action="ppaction://media"/>
          </p:cNvPr>
          <p:cNvPicPr>
            <a:picLocks noRot="1" noChangeAspect="1"/>
          </p:cNvPicPr>
          <p:nvPr>
            <a:wavAudioFile r:embed="rId1" name="sports- slide 16.wav"/>
          </p:nvPr>
        </p:nvPicPr>
        <p:blipFill>
          <a:blip r:embed="rId12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1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07407E-6 L 0.45417 0.09282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" y="4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0.09618 -0.162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8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6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8" name="Picture 27" descr="angrylightningbulb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30" name="Picture 29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00" y="4191000"/>
            <a:ext cx="1752598" cy="1164677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20" name="Picture 19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58000" y="4198699"/>
            <a:ext cx="1752598" cy="1164678"/>
          </a:xfrm>
          <a:prstGeom prst="rect">
            <a:avLst/>
          </a:prstGeom>
        </p:spPr>
      </p:pic>
      <p:pic>
        <p:nvPicPr>
          <p:cNvPr id="5123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5257800" y="4655899"/>
            <a:ext cx="768485" cy="752475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8" cy="2342783"/>
          </a:xfrm>
          <a:prstGeom prst="rect">
            <a:avLst/>
          </a:prstGeom>
        </p:spPr>
      </p:pic>
      <p:pic>
        <p:nvPicPr>
          <p:cNvPr id="19" name="Picture 18" descr="light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9434091">
            <a:off x="5140393" y="4137817"/>
            <a:ext cx="1252597" cy="130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5486400" y="3970099"/>
            <a:ext cx="768485" cy="752475"/>
          </a:xfrm>
          <a:prstGeom prst="rect">
            <a:avLst/>
          </a:prstGeom>
          <a:noFill/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439742"/>
            <a:ext cx="1633848" cy="1422913"/>
          </a:xfrm>
          <a:prstGeom prst="rect">
            <a:avLst/>
          </a:prstGeom>
        </p:spPr>
      </p:pic>
      <p:pic>
        <p:nvPicPr>
          <p:cNvPr id="27" name="Picture 26" descr="angrytoasterbrow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pic>
        <p:nvPicPr>
          <p:cNvPr id="29" name="Picture 28" descr="angrypotatohead2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7" cy="2342783"/>
          </a:xfrm>
          <a:prstGeom prst="rect">
            <a:avLst/>
          </a:prstGeom>
        </p:spPr>
      </p:pic>
      <p:sp>
        <p:nvSpPr>
          <p:cNvPr id="33" name="Round Same Side Corner Rectangle 32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Football!</a:t>
            </a:r>
          </a:p>
        </p:txBody>
      </p:sp>
      <p:pic>
        <p:nvPicPr>
          <p:cNvPr id="34" name="MS900388297[1].wav">
            <a:hlinkClick r:id="" action="ppaction://media"/>
          </p:cNvPr>
          <p:cNvPicPr>
            <a:picLocks noRot="1" noChangeAspect="1"/>
          </p:cNvPicPr>
          <p:nvPr>
            <a:wavAudioFile r:embed="rId1" name="MS900388297[1].wav"/>
          </p:nvPr>
        </p:nvPicPr>
        <p:blipFill>
          <a:blip r:embed="rId19" cstate="print"/>
          <a:stretch>
            <a:fillRect/>
          </a:stretch>
        </p:blipFill>
        <p:spPr>
          <a:xfrm>
            <a:off x="8229600" y="6553200"/>
            <a:ext cx="304800" cy="304800"/>
          </a:xfrm>
          <a:prstGeom prst="rect">
            <a:avLst/>
          </a:prstGeom>
        </p:spPr>
      </p:pic>
      <p:sp>
        <p:nvSpPr>
          <p:cNvPr id="35" name="Rounded Rectangular Callout 34"/>
          <p:cNvSpPr/>
          <p:nvPr/>
        </p:nvSpPr>
        <p:spPr>
          <a:xfrm>
            <a:off x="5867400" y="1219200"/>
            <a:ext cx="2819400" cy="1066800"/>
          </a:xfrm>
          <a:prstGeom prst="wedgeRoundRectCallout">
            <a:avLst>
              <a:gd name="adj1" fmla="val 6654"/>
              <a:gd name="adj2" fmla="val 18792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Fútbol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6" name="sports- slide 17.wav">
            <a:hlinkClick r:id="" action="ppaction://media"/>
          </p:cNvPr>
          <p:cNvPicPr>
            <a:picLocks noRot="1" noChangeAspect="1"/>
          </p:cNvPicPr>
          <p:nvPr>
            <a:wavAudioFile r:embed="rId2" name="sports- slide 17.wav"/>
          </p:nvPr>
        </p:nvPicPr>
        <p:blipFill>
          <a:blip r:embed="rId20" cstate="print"/>
          <a:stretch>
            <a:fillRect/>
          </a:stretch>
        </p:blipFill>
        <p:spPr>
          <a:xfrm>
            <a:off x="7924800" y="6248400"/>
            <a:ext cx="304800" cy="304800"/>
          </a:xfrm>
          <a:prstGeom prst="rect">
            <a:avLst/>
          </a:prstGeom>
        </p:spPr>
      </p:pic>
      <p:pic>
        <p:nvPicPr>
          <p:cNvPr id="22" name="MS900074960[1].wav">
            <a:hlinkClick r:id="" action="ppaction://media"/>
          </p:cNvPr>
          <p:cNvPicPr>
            <a:picLocks noRot="1" noChangeAspect="1"/>
          </p:cNvPicPr>
          <p:nvPr>
            <a:wavAudioFile r:embed="rId3" name="MS900074960[1].wav"/>
          </p:nvPr>
        </p:nvPicPr>
        <p:blipFill>
          <a:blip r:embed="rId21" cstate="print"/>
          <a:stretch>
            <a:fillRect/>
          </a:stretch>
        </p:blipFill>
        <p:spPr>
          <a:xfrm>
            <a:off x="7467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404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-0.12882 -0.00648 " pathEditMode="relative" rAng="0" ptsTypes="AA">
                                      <p:cBhvr>
                                        <p:cTn id="13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204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204"/>
                            </p:stCondLst>
                            <p:childTnLst>
                              <p:par>
                                <p:cTn id="1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98 -4.44444E-6 C -0.20312 -0.1655 -0.42222 -0.33101 -0.42083 -0.34722 C -0.41944 -0.36342 -0.19739 -0.23032 0.02466 -0.09722 " pathEditMode="relative" rAng="0" ptsTypes="aaA">
                                      <p:cBhvr>
                                        <p:cTn id="19" dur="7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" y="-18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1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36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2.22222E-6 C -0.01718 -0.00254 -0.02326 -0.00787 -0.03541 0.00834 C -0.04218 0.03519 -0.03142 -0.00648 -0.04166 0.02778 C -0.04322 0.0331 -0.04583 0.04445 -0.04583 0.04445 C -0.04652 0.05185 -0.04478 0.06042 -0.04791 0.06667 C -0.0493 0.06945 -0.05242 0.06343 -0.05416 0.06111 C -0.0559 0.0588 -0.05659 0.05509 -0.05833 0.05278 C -0.06232 0.04746 -0.06579 0.04676 -0.07083 0.04445 C -0.0776 0.05648 -0.0809 0.06852 -0.08333 0.08334 C -0.08419 0.08889 -0.08333 0.09514 -0.08541 0.1 C -0.08645 0.10255 -0.08958 0.10185 -0.09166 0.10278 C -0.09583 0.10093 -0.09999 0.09908 -0.10416 0.09722 C -0.10885 0.09514 -0.11249 0.11389 -0.11249 0.11389 C -0.11353 0.11297 -0.12256 0.10394 -0.12499 0.10556 C -0.1269 0.10695 -0.12603 0.11134 -0.12708 0.11389 C -0.13055 0.12315 -0.13124 0.12222 -0.13749 0.12778 C -0.14218 0.14676 -0.14288 0.14028 -0.13958 0.15834 C -0.13749 0.16922 -0.13888 0.16597 -0.13124 0.16945 C -0.10642 0.16644 -0.11371 0.17384 -0.10416 0.16111 " pathEditMode="relative" ptsTypes="ffffffffffffffffffA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0800000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35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showWhenStopped="0"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19" name="Picture 18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7" cy="2342783"/>
          </a:xfrm>
          <a:prstGeom prst="rect">
            <a:avLst/>
          </a:prstGeom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pic>
        <p:nvPicPr>
          <p:cNvPr id="22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 rot="10370431">
            <a:off x="4572000" y="5113099"/>
            <a:ext cx="768485" cy="752475"/>
          </a:xfrm>
          <a:prstGeom prst="rect">
            <a:avLst/>
          </a:prstGeom>
          <a:noFill/>
        </p:spPr>
      </p:pic>
      <p:sp>
        <p:nvSpPr>
          <p:cNvPr id="20" name="Round Same Side Corner Rectangle 19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 more football.</a:t>
            </a:r>
          </a:p>
        </p:txBody>
      </p:sp>
      <p:sp>
        <p:nvSpPr>
          <p:cNvPr id="27" name="Rounded Rectangular Callout 26"/>
          <p:cNvSpPr/>
          <p:nvPr/>
        </p:nvSpPr>
        <p:spPr>
          <a:xfrm>
            <a:off x="5867400" y="1676400"/>
            <a:ext cx="2895600" cy="1524000"/>
          </a:xfrm>
          <a:prstGeom prst="wedgeRoundRectCallout">
            <a:avLst>
              <a:gd name="adj1" fmla="val -152228"/>
              <a:gd name="adj2" fmla="val 104704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No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fútbol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8" name="sports- slide 18.wav">
            <a:hlinkClick r:id="" action="ppaction://media"/>
          </p:cNvPr>
          <p:cNvPicPr>
            <a:picLocks noRot="1" noChangeAspect="1"/>
          </p:cNvPicPr>
          <p:nvPr>
            <a:wavAudioFile r:embed="rId1" name="sports- slide 18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172200"/>
            <a:ext cx="304800" cy="304800"/>
          </a:xfrm>
          <a:prstGeom prst="rect">
            <a:avLst/>
          </a:prstGeom>
        </p:spPr>
      </p:pic>
      <p:pic>
        <p:nvPicPr>
          <p:cNvPr id="29" name="Picture 28" descr="angrypotatohead2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0800"/>
            <a:ext cx="1898887" cy="2342782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7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75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3" name="Picture 22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7" cy="2342783"/>
          </a:xfrm>
          <a:prstGeom prst="rect">
            <a:avLst/>
          </a:prstGeom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4953000" y="2362200"/>
            <a:ext cx="3200400" cy="1143000"/>
          </a:xfrm>
          <a:prstGeom prst="wedgeRoundRectCallout">
            <a:avLst>
              <a:gd name="adj1" fmla="val -105710"/>
              <a:gd name="adj2" fmla="val 11193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viene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ahora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7" name="Round Same Side Corner Rectangle 26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next?</a:t>
            </a:r>
          </a:p>
        </p:txBody>
      </p:sp>
      <p:pic>
        <p:nvPicPr>
          <p:cNvPr id="28" name="sports- slide 19.wav">
            <a:hlinkClick r:id="" action="ppaction://media"/>
          </p:cNvPr>
          <p:cNvPicPr>
            <a:picLocks noRot="1" noChangeAspect="1"/>
          </p:cNvPicPr>
          <p:nvPr>
            <a:wavAudioFile r:embed="rId1" name="sports- slide 19.wav"/>
          </p:nvPr>
        </p:nvPicPr>
        <p:blipFill>
          <a:blip r:embed="rId11" cstate="print"/>
          <a:stretch>
            <a:fillRect/>
          </a:stretch>
        </p:blipFill>
        <p:spPr>
          <a:xfrm>
            <a:off x="8534400" y="6096000"/>
            <a:ext cx="304800" cy="304800"/>
          </a:xfrm>
          <a:prstGeom prst="rect">
            <a:avLst/>
          </a:prstGeom>
        </p:spPr>
      </p:pic>
      <p:pic>
        <p:nvPicPr>
          <p:cNvPr id="29" name="Picture 28" descr="angrypotatohead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19" name="Picture 3" descr="E:\sports material\sball9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 rot="10370431">
            <a:off x="4572000" y="5113099"/>
            <a:ext cx="768485" cy="75247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7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7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7"/>
          </a:xfrm>
          <a:prstGeom prst="rect">
            <a:avLst/>
          </a:prstGeom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13" name="Picture 12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7" cy="1490662"/>
          </a:xfrm>
          <a:prstGeom prst="rect">
            <a:avLst/>
          </a:prstGeom>
        </p:spPr>
      </p:pic>
      <p:sp>
        <p:nvSpPr>
          <p:cNvPr id="17" name="Round Same Side Corner Rectangle 16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Sports!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1828800" y="533400"/>
            <a:ext cx="3276600" cy="1066800"/>
          </a:xfrm>
          <a:prstGeom prst="wedgeRoundRectCallout">
            <a:avLst>
              <a:gd name="adj1" fmla="val -30742"/>
              <a:gd name="adj2" fmla="val 10808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Deportes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9" name="sports- slide 02.wav">
            <a:hlinkClick r:id="" action="ppaction://media"/>
          </p:cNvPr>
          <p:cNvPicPr>
            <a:picLocks noRot="1" noChangeAspect="1"/>
          </p:cNvPicPr>
          <p:nvPr>
            <a:wavAudioFile r:embed="rId1" name="sports- slide 02.wav"/>
          </p:nvPr>
        </p:nvPicPr>
        <p:blipFill>
          <a:blip r:embed="rId9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  <p:pic>
        <p:nvPicPr>
          <p:cNvPr id="20" name="Picture 19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8" name="Picture 27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1" name="Picture 20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8499"/>
            <a:ext cx="1898887" cy="2342783"/>
          </a:xfrm>
          <a:prstGeom prst="rect">
            <a:avLst/>
          </a:prstGeom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pic>
        <p:nvPicPr>
          <p:cNvPr id="26" name="Picture 25" descr="angrypotatohead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20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1600200"/>
            <a:ext cx="2077589" cy="1676400"/>
          </a:xfrm>
          <a:prstGeom prst="rect">
            <a:avLst/>
          </a:prstGeom>
          <a:noFill/>
        </p:spPr>
      </p:pic>
      <p:pic>
        <p:nvPicPr>
          <p:cNvPr id="23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91200" y="304800"/>
            <a:ext cx="2077589" cy="1676399"/>
          </a:xfrm>
          <a:prstGeom prst="rect">
            <a:avLst/>
          </a:prstGeom>
          <a:noFill/>
        </p:spPr>
      </p:pic>
      <p:pic>
        <p:nvPicPr>
          <p:cNvPr id="25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91200" y="304800"/>
            <a:ext cx="2077588" cy="1676399"/>
          </a:xfrm>
          <a:prstGeom prst="rect">
            <a:avLst/>
          </a:prstGeom>
          <a:noFill/>
        </p:spPr>
      </p:pic>
      <p:sp>
        <p:nvSpPr>
          <p:cNvPr id="30" name="Rounded Rectangular Callout 29"/>
          <p:cNvSpPr/>
          <p:nvPr/>
        </p:nvSpPr>
        <p:spPr>
          <a:xfrm>
            <a:off x="2895600" y="2971800"/>
            <a:ext cx="3581400" cy="1066800"/>
          </a:xfrm>
          <a:prstGeom prst="wedgeRoundRectCallout">
            <a:avLst>
              <a:gd name="adj1" fmla="val 41099"/>
              <a:gd name="adj2" fmla="val -15324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tal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tenis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1" name="Round Same Side Corner Rectangle 30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about tennis?</a:t>
            </a:r>
          </a:p>
        </p:txBody>
      </p:sp>
      <p:pic>
        <p:nvPicPr>
          <p:cNvPr id="29" name="sports- slide 21.wav">
            <a:hlinkClick r:id="" action="ppaction://media"/>
          </p:cNvPr>
          <p:cNvPicPr>
            <a:picLocks noRot="1" noChangeAspect="1"/>
          </p:cNvPicPr>
          <p:nvPr>
            <a:wavAudioFile r:embed="rId1" name="sports- slide 21.wav"/>
          </p:nvPr>
        </p:nvPicPr>
        <p:blipFill>
          <a:blip r:embed="rId15" cstate="print"/>
          <a:stretch>
            <a:fillRect/>
          </a:stretch>
        </p:blipFill>
        <p:spPr>
          <a:xfrm>
            <a:off x="8839200" y="6248400"/>
            <a:ext cx="304800" cy="304800"/>
          </a:xfrm>
          <a:prstGeom prst="rect">
            <a:avLst/>
          </a:prstGeom>
        </p:spPr>
      </p:pic>
      <p:pic>
        <p:nvPicPr>
          <p:cNvPr id="19" name="Picture 3" descr="E:\sports material\sball9.gif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 rot="10370431">
            <a:off x="4572000" y="5113099"/>
            <a:ext cx="768485" cy="75247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-0.6132 C 0.03281 -0.62084 0.05139 -0.63033 0.07031 -0.62848 C 0.09028 -0.62524 0.11319 -0.61737 0.13559 -0.60857 C 0.15833 -0.60024 0.17465 -0.58588 0.19323 -0.57061 C 0.21024 -0.55602 0.22778 -0.53959 0.23976 -0.51667 C 0.25295 -0.49561 0.25955 -0.46922 0.26267 -0.44283 C 0.2658 -0.41829 0.2651 -0.39167 0.26128 -0.36737 C 0.25712 -0.34283 0.24982 -0.32037 0.23941 -0.30116 C 0.22882 -0.28033 0.21371 -0.26505 0.19514 -0.25533 C 0.1783 -0.24491 0.1592 -0.23797 0.13854 -0.24098 C 0.11875 -0.24098 0.09479 -0.25047 0.07673 -0.26135 C 0.05816 -0.26991 0.0375 -0.2838 0.02292 -0.30371 C 0.00937 -0.32223 0.00173 -0.34746 0.00243 -0.37362 C 0.00538 -0.39908 0.01927 -0.41783 0.03524 -0.42662 C 0.05121 -0.43287 0.07274 -0.43172 0.09392 -0.42176 C 0.11545 -0.40926 0.1342 -0.39607 0.14757 -0.37709 C 0.16094 -0.35787 0.16458 -0.35811 0.17413 -0.30834 C 0.18559 -0.26088 0.16823 -0.23033 0.16285 -0.20926 C 0.15607 -0.18843 0.14392 -0.17524 0.13073 -0.15811 C 0.1151 -0.14005 0.09444 -0.1301 0.07691 -0.12385 C 0.05937 -0.11875 0.04149 -0.122 0.0125 -0.12987 C -0.01511 -0.13936 -0.02813 -0.14723 -0.04705 -0.1588 C -0.06788 -0.17014 -0.08768 -0.18149 -0.10695 -0.1926 " pathEditMode="relative" rAng="-3986524" ptsTypes="fffffffffffffffffffffff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2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857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30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8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35" name="Picture 3" descr="E:\sports material\sball9.gif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 rot="10370431">
            <a:off x="4572000" y="5113099"/>
            <a:ext cx="768485" cy="752475"/>
          </a:xfrm>
          <a:prstGeom prst="rect">
            <a:avLst/>
          </a:prstGeom>
          <a:noFill/>
        </p:spPr>
      </p:pic>
      <p:pic>
        <p:nvPicPr>
          <p:cNvPr id="42" name="Picture 41" descr="angrylightningbulb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72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6" name="Picture 25" descr="angrypotatohea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25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91200" y="304800"/>
            <a:ext cx="2077588" cy="1676399"/>
          </a:xfrm>
          <a:prstGeom prst="rect">
            <a:avLst/>
          </a:prstGeom>
          <a:noFill/>
        </p:spPr>
      </p:pic>
      <p:pic>
        <p:nvPicPr>
          <p:cNvPr id="28" name="Picture 3" descr="E:\sports material\i4 (1).gif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945804" y="838200"/>
            <a:ext cx="448733" cy="457200"/>
          </a:xfrm>
          <a:prstGeom prst="rect">
            <a:avLst/>
          </a:prstGeom>
          <a:noFill/>
        </p:spPr>
      </p:pic>
      <p:pic>
        <p:nvPicPr>
          <p:cNvPr id="29" name="Picture 2" descr="E:\sports material\snd0808210607002-p1.jpg"/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074227">
            <a:off x="7162127" y="936586"/>
            <a:ext cx="690459" cy="669373"/>
          </a:xfrm>
          <a:prstGeom prst="rect">
            <a:avLst/>
          </a:prstGeom>
          <a:noFill/>
        </p:spPr>
      </p:pic>
      <p:pic>
        <p:nvPicPr>
          <p:cNvPr id="27" name="Picture 2" descr="E:\sports material\snd0808210607002-p1.jpg"/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074227">
            <a:off x="7539774" y="178015"/>
            <a:ext cx="690459" cy="1570086"/>
          </a:xfrm>
          <a:prstGeom prst="rect">
            <a:avLst/>
          </a:prstGeom>
          <a:noFill/>
        </p:spPr>
      </p:pic>
      <p:pic>
        <p:nvPicPr>
          <p:cNvPr id="30" name="Picture 29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38415">
            <a:off x="6396919" y="3758823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8481440">
            <a:off x="5787319" y="-279777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38415">
            <a:off x="3729918" y="482224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3838415">
            <a:off x="1291519" y="2234823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4608295"/>
            <a:ext cx="1981200" cy="1316645"/>
          </a:xfrm>
          <a:prstGeom prst="rect">
            <a:avLst/>
          </a:prstGeom>
        </p:spPr>
      </p:pic>
      <p:pic>
        <p:nvPicPr>
          <p:cNvPr id="33" name="Picture 32" descr="light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8609319">
            <a:off x="4949120" y="4292224"/>
            <a:ext cx="1611288" cy="167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MS900388297[1].wav">
            <a:hlinkClick r:id="" action="ppaction://media"/>
          </p:cNvPr>
          <p:cNvPicPr>
            <a:picLocks noRot="1" noChangeAspect="1"/>
          </p:cNvPicPr>
          <p:nvPr>
            <a:wavAudioFile r:embed="rId1" name="MS900388297[1].wav"/>
          </p:nvPr>
        </p:nvPicPr>
        <p:blipFill>
          <a:blip r:embed="rId20" cstate="print"/>
          <a:stretch>
            <a:fillRect/>
          </a:stretch>
        </p:blipFill>
        <p:spPr>
          <a:xfrm>
            <a:off x="7924800" y="6553200"/>
            <a:ext cx="304800" cy="304800"/>
          </a:xfrm>
          <a:prstGeom prst="rect">
            <a:avLst/>
          </a:prstGeom>
        </p:spPr>
      </p:pic>
      <p:pic>
        <p:nvPicPr>
          <p:cNvPr id="37" name="MS900388297[1].wav">
            <a:hlinkClick r:id="" action="ppaction://media"/>
          </p:cNvPr>
          <p:cNvPicPr>
            <a:picLocks noRot="1" noChangeAspect="1"/>
          </p:cNvPicPr>
          <p:nvPr>
            <a:wavAudioFile r:embed="rId1" name="MS900388297[1].wav"/>
          </p:nvPr>
        </p:nvPicPr>
        <p:blipFill>
          <a:blip r:embed="rId20" cstate="print"/>
          <a:stretch>
            <a:fillRect/>
          </a:stretch>
        </p:blipFill>
        <p:spPr>
          <a:xfrm>
            <a:off x="8229600" y="6553200"/>
            <a:ext cx="304800" cy="304800"/>
          </a:xfrm>
          <a:prstGeom prst="rect">
            <a:avLst/>
          </a:prstGeom>
        </p:spPr>
      </p:pic>
      <p:pic>
        <p:nvPicPr>
          <p:cNvPr id="38" name="MS900388285[1].wav">
            <a:hlinkClick r:id="" action="ppaction://media"/>
          </p:cNvPr>
          <p:cNvPicPr>
            <a:picLocks noRot="1" noChangeAspect="1"/>
          </p:cNvPicPr>
          <p:nvPr>
            <a:wavAudioFile r:embed="rId2" name="MS900388285[1].wav"/>
          </p:nvPr>
        </p:nvPicPr>
        <p:blipFill>
          <a:blip r:embed="rId21" cstate="print"/>
          <a:stretch>
            <a:fillRect/>
          </a:stretch>
        </p:blipFill>
        <p:spPr>
          <a:xfrm>
            <a:off x="6934200" y="6553200"/>
            <a:ext cx="304800" cy="304800"/>
          </a:xfrm>
          <a:prstGeom prst="rect">
            <a:avLst/>
          </a:prstGeom>
        </p:spPr>
      </p:pic>
      <p:pic>
        <p:nvPicPr>
          <p:cNvPr id="39" name="potato.wav">
            <a:hlinkClick r:id="" action="ppaction://media"/>
          </p:cNvPr>
          <p:cNvPicPr>
            <a:picLocks noRot="1" noChangeAspect="1"/>
          </p:cNvPicPr>
          <p:nvPr>
            <a:wavAudioFile r:embed="rId3" name="potato.wav"/>
          </p:nvPr>
        </p:nvPicPr>
        <p:blipFill>
          <a:blip r:embed="rId22" cstate="print"/>
          <a:stretch>
            <a:fillRect/>
          </a:stretch>
        </p:blipFill>
        <p:spPr>
          <a:xfrm>
            <a:off x="5867400" y="6553200"/>
            <a:ext cx="304800" cy="304800"/>
          </a:xfrm>
          <a:prstGeom prst="rect">
            <a:avLst/>
          </a:prstGeom>
        </p:spPr>
      </p:pic>
      <p:pic>
        <p:nvPicPr>
          <p:cNvPr id="40" name="MS900069490[1].wav">
            <a:hlinkClick r:id="" action="ppaction://media"/>
          </p:cNvPr>
          <p:cNvPicPr>
            <a:picLocks noRot="1" noChangeAspect="1"/>
          </p:cNvPicPr>
          <p:nvPr>
            <a:wavAudioFile r:embed="rId4" name="MS900069490[1].wav"/>
          </p:nvPr>
        </p:nvPicPr>
        <p:blipFill>
          <a:blip r:embed="rId23" cstate="print"/>
          <a:stretch>
            <a:fillRect/>
          </a:stretch>
        </p:blipFill>
        <p:spPr>
          <a:xfrm>
            <a:off x="4724400" y="6553200"/>
            <a:ext cx="304800" cy="304800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3429000" y="3048000"/>
            <a:ext cx="2209800" cy="838200"/>
          </a:xfrm>
          <a:prstGeom prst="wedgeRoundRectCallout">
            <a:avLst>
              <a:gd name="adj1" fmla="val 79696"/>
              <a:gd name="adj2" fmla="val 125726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¡VAYA!</a:t>
            </a:r>
          </a:p>
        </p:txBody>
      </p:sp>
      <p:pic>
        <p:nvPicPr>
          <p:cNvPr id="44" name="sports- slide 22.wav">
            <a:hlinkClick r:id="" action="ppaction://media"/>
          </p:cNvPr>
          <p:cNvPicPr>
            <a:picLocks noRot="1" noChangeAspect="1"/>
          </p:cNvPicPr>
          <p:nvPr>
            <a:wavAudioFile r:embed="rId5" name="sports- slide 22.wav"/>
          </p:nvPr>
        </p:nvPicPr>
        <p:blipFill>
          <a:blip r:embed="rId2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0" presetClass="path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11111E-6 C -0.00069 -0.01574 -0.00208 -0.03148 -0.00208 -0.04723 C -0.00208 -0.36366 -0.01753 -0.20486 0.01042 -0.31667 C 0.0132 -0.32755 0.0283 -0.33287 0.03542 -0.33889 C 0.04306 -0.34514 0.04775 -0.35186 0.05625 -0.35556 C 0.06459 -0.35463 0.07309 -0.35486 0.08125 -0.35278 C 0.08733 -0.35116 0.08837 -0.34422 0.09167 -0.33889 C 0.10018 -0.32523 0.09844 -0.33496 0.10625 -0.31389 C 0.11216 -0.29815 0.12101 -0.28542 0.12709 -0.26945 C 0.13368 -0.25186 0.13282 -0.22986 0.1375 -0.21111 C 0.1382 -0.1926 0.13837 -0.17408 0.13959 -0.15556 C 0.1408 -0.13797 0.14618 -0.12037 0.14792 -0.10278 C 0.15018 -0.0801 0.15209 -0.05834 0.15625 -0.03611 C 0.15556 -0.0213 0.15677 -0.00602 0.15417 0.00833 C 0.15365 0.01111 0.14983 0.00972 0.14792 0.01111 C 0.13091 0.02245 0.15816 0.01435 0.12084 0.01944 C 0.10278 0.02754 0.0816 0.02199 0.06459 0.03333 C 0.03646 0.05208 0.00799 0.07129 -0.02083 0.08889 C -0.02656 0.09236 -0.03194 0.09629 -0.0375 0.1 C -0.04201 0.10301 -0.04531 0.10902 -0.05 0.11111 C -0.06232 0.11666 -0.075 0.12361 -0.0875 0.12777 C -0.09427 0.13379 -0.10121 0.13703 -0.10833 0.14166 C -0.11059 0.14305 -0.11232 0.14583 -0.11458 0.14722 C -0.11857 0.14953 -0.12343 0.14953 -0.12708 0.15277 C -0.12916 0.15463 -0.1309 0.15717 -0.13333 0.15833 C -0.13663 0.15995 -0.14027 0.15995 -0.14375 0.16111 C -0.1625 0.16782 -0.1809 0.17546 -0.2 0.18055 C -0.21145 0.19074 -0.23177 0.19814 -0.24583 0.20277 C -0.25052 0.20439 -0.26354 0.20833 -0.26666 0.21111 C -0.27482 0.21852 -0.27343 0.21828 -0.28541 0.22222 C -0.29097 0.22407 -0.30208 0.22777 -0.30208 0.22777 C -0.31215 0.2368 -0.32222 0.23611 -0.33333 0.24166 C -0.34305 0.24652 -0.35243 0.25115 -0.3625 0.25555 C -0.37048 0.25902 -0.3802 0.26389 -0.3875 0.26944 C -0.38975 0.27106 -0.39132 0.27384 -0.39375 0.275 C -0.39982 0.27801 -0.40642 0.27824 -0.4125 0.28055 C -0.4335 0.28842 -0.43889 0.28935 -0.46458 0.29166 C -0.45555 0.28773 -0.45295 0.29143 -0.44375 0.29444 C -0.43611 0.30208 -0.42899 0.3074 -0.42083 0.31389 C -0.41649 0.31736 -0.41319 0.32338 -0.40833 0.325 C -0.39791 0.32847 -0.40277 0.32662 -0.39375 0.33055 C -0.38142 0.34699 -0.37552 0.34884 -0.36041 0.35555 C -0.34687 0.36921 -0.32656 0.39282 -0.31041 0.4 C -0.30399 0.40856 -0.29878 0.40972 -0.29166 0.41666 C -0.28402 0.42407 -0.27725 0.43333 -0.26875 0.43889 C -0.26684 0.44027 -0.26441 0.44027 -0.2625 0.44166 C -0.24305 0.45602 -0.22482 0.47523 -0.20625 0.49166 C -0.19791 0.49907 -0.18698 0.50532 -0.17916 0.51389 C -0.16007 0.53472 -0.17465 0.52801 -0.15833 0.53333 C -0.15139 0.54722 -0.13889 0.55439 -0.12708 0.55833 C -0.121 0.57037 -0.11354 0.57152 -0.10416 0.57777 C -0.10191 0.57916 -0.10017 0.58194 -0.09791 0.58333 C -0.08958 0.58819 -0.07986 0.59143 -0.07083 0.59444 C -0.06666 0.59814 -0.0625 0.60185 -0.05833 0.60555 C -0.05625 0.6074 -0.05208 0.61111 -0.05208 0.61111 C -0.04739 0.59259 -0.05642 0.57453 -0.0625 0.55833 C -0.07343 0.52939 -0.0868 0.50254 -0.09583 0.47222 C -0.10034 0.45694 -0.10277 0.44074 -0.10625 0.425 C -0.10746 0.41944 -0.11041 0.40833 -0.11041 0.40833 C -0.11458 0.34814 -0.12239 0.28958 -0.13125 0.23055 C -0.13298 0.21944 -0.13333 0.2081 -0.13541 0.19722 C -0.13975 0.1743 -0.14444 0.15092 -0.14791 0.12777 C -0.1526 0.09606 -0.15937 0.03819 -0.17291 0.01111 C -0.14843 -0.00533 -0.17135 0.0081 -0.1125 0.00277 C -0.09566 0.00115 -0.07239 -0.01505 -0.05625 -0.02223 C -0.04323 -0.02801 -0.02795 -0.03172 -0.01458 -0.03611 C 0.00243 -0.04167 0.01875 -0.04815 0.03542 -0.05556 C 0.03872 -0.05695 0.04236 -0.05718 0.04584 -0.05834 C 0.05 -0.05996 0.05834 -0.06389 0.05834 -0.06389 C -0.05052 -0.06783 -0.1559 -0.075 -0.26458 -0.07223 C -0.34184 -0.06436 -0.40659 -0.06945 -0.48958 -0.07223 C -0.58194 -0.07917 -0.6743 -0.06667 -0.76666 -0.06667 " pathEditMode="relative" ptsTypes="fffffffffffffffffffffffffffffffffffffffffffffffffffffffffffffffffffffffA">
                                      <p:cBhvr>
                                        <p:cTn id="13" dur="1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627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-3.33333E-6 3.33333E-6 L 0.01667 0.00115 " pathEditMode="relative" rAng="0" ptsTypes="AA">
                                      <p:cBhvr>
                                        <p:cTn id="2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35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-5400000">
                                      <p:cBhvr>
                                        <p:cTn id="33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33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1.38889E-6 1.11111E-6 L -0.01667 1.11111E-6 " pathEditMode="relative" ptsTypes="AA">
                                      <p:cBhvr>
                                        <p:cTn id="41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726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3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0.00833 3.33333E-6 L 0.05313 3.33333E-6 " pathEditMode="relative" rAng="0" ptsTypes="AA">
                                      <p:cBhvr>
                                        <p:cTn id="49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6.11111E-6 2.22222E-6 C -0.00208 0.03148 -0.00711 0.06157 -0.01458 0.09166 C -0.0177 0.12453 -0.0243 0.15625 -0.02916 0.18888 C -0.03003 0.19467 -0.03263 0.19976 -0.03333 0.20555 C -0.03992 0.25879 -0.04756 0.31134 -0.05624 0.36388 C -0.06128 0.39444 -0.06579 0.425 -0.07083 0.45555 C -0.07343 0.47106 -0.07274 0.46944 -0.07499 0.48611 C -0.07569 0.49074 -0.07777 0.50463 -0.07708 0.5 C -0.07569 0.49097 -0.07482 0.47615 -0.06874 0.46944 C -0.05919 0.45879 -0.04288 0.46088 -0.03124 0.45833 C -0.01249 0.46018 -0.00763 0.45833 0.00626 0.46388 C 0.01042 0.4655 0.01459 0.46759 0.01876 0.46944 C 0.02084 0.47037 0.02501 0.47222 0.02501 0.47222 C 0.02883 0.47615 0.03664 0.4831 0.03959 0.48888 C 0.05157 0.51296 0.02796 0.47893 0.04792 0.50555 C 0.05313 0.52638 0.04549 0.50138 0.05626 0.51944 C 0.05765 0.52175 0.0573 0.52523 0.05834 0.52777 C 0.05938 0.53078 0.06147 0.5331 0.06251 0.53611 C 0.06424 0.54143 0.06528 0.54722 0.06667 0.55277 C 0.06737 0.55555 0.06876 0.56111 0.06876 0.56111 C 0.06806 0.56574 0.06962 0.57245 0.06667 0.575 C 0.06459 0.57685 0.06372 0.56967 0.06251 0.56666 C 0.05799 0.55625 0.05452 0.5449 0.04792 0.53611 C 0.04619 0.53379 0.04358 0.53263 0.04167 0.53055 C 0.03942 0.528 0.03803 0.52407 0.03542 0.52222 C 0.0316 0.51944 0.02292 0.51666 0.02292 0.51666 C 0.01355 0.525 0.00313 0.53588 -0.00416 0.54722 C -0.00572 0.54976 -0.00728 0.55254 -0.00833 0.55555 C -0.01006 0.56088 -0.01249 0.57222 -0.01249 0.57222 C -0.00815 0.59583 -0.01406 0.57731 -0.00416 0.575 C 0.00209 0.57361 0.00834 0.57685 0.01459 0.57777 C 0.0191 0.5868 0.01876 0.58287 0.01876 0.58888 " pathEditMode="relative" ptsTypes="fffffffffffffffffffffffffffffffA">
                                      <p:cBhvr>
                                        <p:cTn id="55" dur="2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Rot by="21600000">
                                      <p:cBhvr>
                                        <p:cTn id="5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356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628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showWhenStopped="0"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showWhenStopped="0"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19" name="Picture 3" descr="E:\sports material\sball9.gif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10370431">
            <a:off x="4572000" y="5113099"/>
            <a:ext cx="768485" cy="752475"/>
          </a:xfrm>
          <a:prstGeom prst="rect">
            <a:avLst/>
          </a:prstGeom>
          <a:noFill/>
        </p:spPr>
      </p:pic>
      <p:pic>
        <p:nvPicPr>
          <p:cNvPr id="15" name="Picture 14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148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36" name="Picture 35" descr="angrypotatohead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rot="16007164"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37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>
            <a:off x="6228212" y="304800"/>
            <a:ext cx="2077588" cy="1676399"/>
          </a:xfrm>
          <a:prstGeom prst="rect">
            <a:avLst/>
          </a:prstGeom>
          <a:noFill/>
        </p:spPr>
      </p:pic>
      <p:pic>
        <p:nvPicPr>
          <p:cNvPr id="38" name="Picture 37" descr="angrytoasterbrow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562600" y="4608295"/>
            <a:ext cx="1981200" cy="1316645"/>
          </a:xfrm>
          <a:prstGeom prst="rect">
            <a:avLst/>
          </a:prstGeom>
        </p:spPr>
      </p:pic>
      <p:pic>
        <p:nvPicPr>
          <p:cNvPr id="41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9187804" y="2133600"/>
            <a:ext cx="1403996" cy="23622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7 -0.0213 C -0.01094 -0.03194 -0.02535 -0.0412 -0.03976 -0.04583 C -0.06076 -0.06134 -0.08108 -0.07245 -0.1066 -0.0787 C -0.13889 -0.07708 -0.15208 -0.08125 -0.17344 -0.06018 C -0.17622 -0.05185 -0.18073 -0.04861 -0.18819 -0.04375 C -0.19097 -0.03981 -0.19497 -0.03611 -0.19653 -0.03148 C -0.19722 -0.0294 -0.1974 -0.02731 -0.19861 -0.02546 C -0.20017 -0.02292 -0.20313 -0.02153 -0.20486 -0.01921 C -0.21146 -0.01018 -0.21389 -0.00092 -0.22361 0.00556 C -0.22639 0.00949 -0.22778 0.0206 -0.23194 0.01783 C -0.24219 0.01111 -0.25156 -0.00023 -0.25712 -0.01088 C -0.2592 -0.01505 -0.26059 -0.01967 -0.26337 -0.02338 C -0.26493 -0.02546 -0.26788 -0.02569 -0.26962 -0.02731 C -0.28073 -0.03842 -0.29115 -0.05671 -0.30729 -0.06227 C -0.31823 -0.0662 -0.33333 -0.06898 -0.34479 -0.0706 C -0.37031 -0.06875 -0.37413 -0.07268 -0.39288 -0.06018 C -0.39705 -0.05764 -0.40122 -0.05486 -0.40538 -0.05208 C -0.40747 -0.05069 -0.41163 -0.04792 -0.41163 -0.04768 C -0.41719 -0.02592 -0.40885 -0.05139 -0.41997 -0.03565 C -0.42361 -0.03055 -0.42483 -0.0243 -0.42847 -0.01921 C -0.43455 -0.01018 -0.43108 -0.01505 -0.43889 -0.00486 C -0.4441 0.01065 -0.43698 -0.00833 -0.44514 0.00764 C -0.44618 0.00949 -0.44566 0.01204 -0.44722 0.01366 C -0.44878 0.01528 -0.45139 0.01505 -0.45347 0.01574 C -0.46563 0.00764 -0.47917 -0.0044 -0.49323 -0.00903 C -0.50417 -0.025 -0.53698 -0.03472 -0.5559 -0.03773 C -0.57951 -0.03472 -0.5941 -0.03704 -0.61007 -0.0213 C -0.61615 0.00232 -0.60764 -0.02662 -0.61649 -0.00694 C -0.62135 0.00417 -0.62101 0.01875 -0.62274 0.03009 C -0.62326 0.03287 -0.62431 0.03565 -0.62483 0.03843 C -0.62569 0.04306 -0.62622 0.04792 -0.62691 0.05278 C -0.63403 0.05162 -0.64896 0.04838 -0.65608 0.05278 C -0.66597 0.0588 -0.66944 0.07801 -0.67274 0.08773 C -0.67083 0.10857 -0.66701 0.12917 -0.65608 0.14722 C -0.65538 0.15 -0.65677 0.15463 -0.65399 0.15556 C -0.64878 0.15695 -0.63958 0.15023 -0.63524 0.14722 C -0.6283 0.14792 -0.62101 0.14722 -0.61441 0.14931 C -0.61146 0.15023 -0.61042 0.15394 -0.60799 0.15556 C -0.60608 0.15671 -0.60382 0.15695 -0.60174 0.15764 C -0.58854 0.16736 -0.58351 0.16829 -0.57882 0.18218 C -0.57951 0.18843 -0.57517 0.19838 -0.5809 0.2007 C -0.58628 0.20301 -0.58924 0.19259 -0.5934 0.18843 C -0.59514 0.18658 -0.59757 0.18565 -0.59965 0.18426 C -0.60313 0.18495 -0.60712 0.18449 -0.61007 0.18634 C -0.61215 0.1875 -0.61111 0.19051 -0.61233 0.19259 C -0.61875 0.20533 -0.61649 0.19097 -0.61649 0.21111 " pathEditMode="relative" rAng="0" ptsTypes="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" y="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Scale>
                                      <p:cBhvr>
                                        <p:cTn id="8" dur="900" fill="hold"/>
                                        <p:tgtEl>
                                          <p:spTgt spid="4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28" name="Picture 27" descr="angrylightningbulb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148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27" name="Picture 3" descr="E:\sports material\sball9.gif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10370431">
            <a:off x="4572000" y="5113099"/>
            <a:ext cx="768485" cy="752475"/>
          </a:xfrm>
          <a:prstGeom prst="rect">
            <a:avLst/>
          </a:prstGeom>
          <a:noFill/>
        </p:spPr>
      </p:pic>
      <p:pic>
        <p:nvPicPr>
          <p:cNvPr id="26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4892028" flipH="1">
            <a:off x="3627520" y="4024075"/>
            <a:ext cx="1739520" cy="2926710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36" name="Picture 35" descr="angrypotatohead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rot="16007164"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37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>
            <a:off x="6228212" y="304800"/>
            <a:ext cx="2077588" cy="1676399"/>
          </a:xfrm>
          <a:prstGeom prst="rect">
            <a:avLst/>
          </a:prstGeom>
          <a:noFill/>
        </p:spPr>
      </p:pic>
      <p:pic>
        <p:nvPicPr>
          <p:cNvPr id="38" name="Picture 37" descr="angrytoasterbrow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562600" y="4608295"/>
            <a:ext cx="1981200" cy="1316645"/>
          </a:xfrm>
          <a:prstGeom prst="rect">
            <a:avLst/>
          </a:prstGeom>
        </p:spPr>
      </p:pic>
      <p:pic>
        <p:nvPicPr>
          <p:cNvPr id="19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365882" y="3210290"/>
            <a:ext cx="1739518" cy="2926710"/>
          </a:xfrm>
          <a:prstGeom prst="rect">
            <a:avLst/>
          </a:prstGeom>
          <a:noFill/>
        </p:spPr>
      </p:pic>
      <p:pic>
        <p:nvPicPr>
          <p:cNvPr id="15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365881" y="3286490"/>
            <a:ext cx="1739518" cy="2926710"/>
          </a:xfrm>
          <a:prstGeom prst="rect">
            <a:avLst/>
          </a:prstGeom>
          <a:noFill/>
        </p:spPr>
      </p:pic>
      <p:pic>
        <p:nvPicPr>
          <p:cNvPr id="20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365880" y="3286490"/>
            <a:ext cx="1739520" cy="2926710"/>
          </a:xfrm>
          <a:prstGeom prst="rect">
            <a:avLst/>
          </a:prstGeom>
          <a:noFill/>
        </p:spPr>
      </p:pic>
      <p:pic>
        <p:nvPicPr>
          <p:cNvPr id="21" name="Picture 2" descr="E:\sports material\i4 (1).gif"/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86200" y="5099560"/>
            <a:ext cx="463813" cy="472564"/>
          </a:xfrm>
          <a:prstGeom prst="rect">
            <a:avLst/>
          </a:prstGeom>
          <a:noFill/>
        </p:spPr>
      </p:pic>
      <p:pic>
        <p:nvPicPr>
          <p:cNvPr id="24" name="Picture 2" descr="E:\sports material\i4 (2).gif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2582060">
            <a:off x="3607152" y="5020591"/>
            <a:ext cx="902861" cy="654746"/>
          </a:xfrm>
          <a:prstGeom prst="rect">
            <a:avLst/>
          </a:prstGeom>
          <a:noFill/>
        </p:spPr>
      </p:pic>
      <p:pic>
        <p:nvPicPr>
          <p:cNvPr id="25" name="Picture 2" descr="E:\sports material\i4 (1).gif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990600" y="2133600"/>
            <a:ext cx="4135635" cy="412086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6.66667E-6 C -0.01267 -0.00555 -0.01701 -0.00509 -0.03124 -0.00277 C -0.03489 0.00047 -0.04166 0.00579 -0.04374 0.01112 C -0.04531 0.01528 -0.04444 0.02061 -0.04583 0.02501 C -0.04791 0.03103 -0.05416 0.04167 -0.05416 0.04167 C -0.06128 0.03542 -0.06475 0.02755 -0.07083 0.01945 C -0.0802 0.02362 -0.08038 0.02686 -0.08333 0.0389 C -0.08402 0.03751 -0.09027 0.02269 -0.09374 0.02501 C -0.09635 0.02663 -0.09496 0.03241 -0.09583 0.03612 C -0.09704 0.04167 -0.09999 0.05278 -0.09999 0.05278 C -0.10833 0.04908 -0.1118 0.04584 -0.11666 0.03612 C -0.11735 0.0389 -0.11666 0.04329 -0.11874 0.04445 C -0.12291 0.04677 -0.13038 0.03866 -0.13333 0.03612 C -0.14722 0.05464 -0.14826 0.05024 -0.17291 0.05278 C -0.21701 0.0764 -0.29739 0.06019 -0.34583 0.05834 C -0.36475 0.05209 -0.37239 0.04167 -0.39374 0.04167 " pathEditMode="relative" ptsTypes="fffffffffffffffA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-3.33333E-6 8.67362E-19 C 0.0073 -0.01458 0.00052 -0.00278 0.0125 -0.01667 C 0.01841 -0.02338 0.0198 -0.02847 0.02709 -0.03333 C 0.03785 -0.04051 0.05087 -0.04143 0.0625 -0.04444 C 0.06302 -0.04421 0.0757 -0.04028 0.07709 -0.03889 C 0.09063 -0.02454 0.07188 -0.03472 0.0875 -0.02778 C 0.09427 -0.01574 0.1 -0.01342 0.10625 -0.00278 C 0.1132 0.00926 0.11719 0.02014 0.125 0.03056 C 0.1257 0.03333 0.12587 0.03634 0.12709 0.03889 C 0.12865 0.04213 0.13212 0.04352 0.13334 0.04722 C 0.13507 0.05232 0.13473 0.05833 0.13542 0.06389 C 0.13855 0.02107 0.14254 0.00833 0.16042 -0.025 C 0.16962 -0.04236 0.18021 -0.05856 0.19584 -0.06389 C 0.20677 -0.07361 0.22049 -0.07708 0.23334 -0.08055 C 0.25486 -0.07963 0.27639 -0.08009 0.29792 -0.07778 C 0.30139 -0.07731 0.32639 -0.06852 0.32917 -0.06667 C 0.33143 -0.06528 0.33299 -0.06227 0.33542 -0.06111 C 0.3415 -0.0581 0.34809 -0.05856 0.35417 -0.05555 C 0.36233 -0.05139 0.37136 -0.04398 0.37917 -0.03889 C 0.39028 -0.03148 0.39653 -0.01805 0.40625 -0.00833 C 0.41181 0.01389 0.40348 -0.01204 0.41459 0.00278 C 0.41945 0.00926 0.42292 0.01759 0.42709 0.025 C 0.42865 0.02778 0.43021 0.03033 0.43125 0.03333 C 0.4323 0.03588 0.43559 0.04167 0.43334 0.04167 C 0.43091 0.04167 0.43108 0.03542 0.42917 0.03333 C 0.42743 0.03148 0.42483 0.03195 0.42292 0.03056 C 0.42066 0.02917 0.41893 0.02639 0.41667 0.025 C 0.41268 0.02269 0.40417 0.01945 0.40417 0.01945 C 0.4 0.0213 0.39584 0.02315 0.39167 0.025 C 0.38698 0.02708 0.37917 0.03611 0.37917 0.03611 C 0.37483 0.04491 0.37275 0.0537 0.37084 0.06389 C 0.36997 0.06852 0.36545 0.07917 0.36875 0.07778 C 0.37344 0.0757 0.37431 0.06667 0.37709 0.06111 C 0.38403 0.04722 0.38941 0.03148 0.4 0.02222 C 0.40608 0.00995 0.40122 0.01551 0.4125 0.01111 C 0.41667 0.00949 0.425 0.00556 0.425 0.00556 C 0.44358 0.00718 0.46181 0.00093 0.47084 0.025 " pathEditMode="relative" ptsTypes="ffffffffffffffffffffffffffffffffffffA">
                                      <p:cBhvr>
                                        <p:cTn id="29" dur="1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21600000">
                                      <p:cBhvr>
                                        <p:cTn id="31" dur="6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3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0.23287 L -0.00104 -0.00046 " pathEditMode="relative" rAng="0" ptsTypes="AA">
                                      <p:cBhvr>
                                        <p:cTn id="38" dur="17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11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1.15834 0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17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8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32" name="Picture 31" descr="angrylightningbulb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14877" y="457200"/>
            <a:ext cx="2071523" cy="2285998"/>
          </a:xfrm>
          <a:prstGeom prst="rect">
            <a:avLst/>
          </a:prstGeom>
        </p:spPr>
      </p:pic>
      <p:pic>
        <p:nvPicPr>
          <p:cNvPr id="12" name="Picture 2" descr="E:\sports material\goal3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22010" y="2286000"/>
            <a:ext cx="3132859" cy="2779861"/>
          </a:xfrm>
          <a:prstGeom prst="rect">
            <a:avLst/>
          </a:prstGeom>
          <a:noFill/>
        </p:spPr>
      </p:pic>
      <p:pic>
        <p:nvPicPr>
          <p:cNvPr id="16" name="Picture 3" descr="E:\sports material\basketball.jpeg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16502" y="1981201"/>
            <a:ext cx="830580" cy="838200"/>
          </a:xfrm>
          <a:prstGeom prst="rect">
            <a:avLst/>
          </a:prstGeom>
          <a:noFill/>
        </p:spPr>
      </p:pic>
      <p:pic>
        <p:nvPicPr>
          <p:cNvPr id="11" name="Picture 10" descr="angry basketball ne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00" y="1905000"/>
            <a:ext cx="1247775" cy="971550"/>
          </a:xfrm>
          <a:prstGeom prst="rect">
            <a:avLst/>
          </a:prstGeom>
        </p:spPr>
      </p:pic>
      <p:pic>
        <p:nvPicPr>
          <p:cNvPr id="22" name="Picture 3" descr="E:\sports material\sball9.gif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4572000" y="5113099"/>
            <a:ext cx="768485" cy="752475"/>
          </a:xfrm>
          <a:prstGeom prst="rect">
            <a:avLst/>
          </a:prstGeom>
          <a:noFill/>
        </p:spPr>
      </p:pic>
      <p:pic>
        <p:nvPicPr>
          <p:cNvPr id="36" name="Picture 35" descr="angrypotatohead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 rot="16007164"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37" name="Picture 3" descr="R:\ANIMATIONS\PICTURES\angryghostcloud.bmp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>
            <a:off x="6228212" y="304800"/>
            <a:ext cx="2077588" cy="1676399"/>
          </a:xfrm>
          <a:prstGeom prst="rect">
            <a:avLst/>
          </a:prstGeom>
          <a:noFill/>
        </p:spPr>
      </p:pic>
      <p:pic>
        <p:nvPicPr>
          <p:cNvPr id="38" name="Picture 37" descr="angrytoasterbrow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562600" y="4608295"/>
            <a:ext cx="1981200" cy="1316645"/>
          </a:xfrm>
          <a:prstGeom prst="rect">
            <a:avLst/>
          </a:prstGeom>
        </p:spPr>
      </p:pic>
      <p:pic>
        <p:nvPicPr>
          <p:cNvPr id="27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4892028" flipH="1">
            <a:off x="3630503" y="4033580"/>
            <a:ext cx="1716520" cy="2888012"/>
          </a:xfrm>
          <a:prstGeom prst="rect">
            <a:avLst/>
          </a:prstGeom>
          <a:noFill/>
        </p:spPr>
      </p:pic>
      <p:pic>
        <p:nvPicPr>
          <p:cNvPr id="29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4892028" flipH="1">
            <a:off x="3630503" y="4024983"/>
            <a:ext cx="1716520" cy="2888012"/>
          </a:xfrm>
          <a:prstGeom prst="rect">
            <a:avLst/>
          </a:prstGeom>
          <a:noFill/>
        </p:spPr>
      </p:pic>
      <p:pic>
        <p:nvPicPr>
          <p:cNvPr id="31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 rot="4892028" flipH="1">
            <a:off x="3630503" y="4035549"/>
            <a:ext cx="1716520" cy="2888010"/>
          </a:xfrm>
          <a:prstGeom prst="rect">
            <a:avLst/>
          </a:prstGeom>
          <a:noFill/>
        </p:spPr>
      </p:pic>
      <p:pic>
        <p:nvPicPr>
          <p:cNvPr id="28" name="Picture 2" descr="E:\sports material\i4 (2).gif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2582060">
            <a:off x="7910587" y="5172992"/>
            <a:ext cx="902861" cy="654746"/>
          </a:xfrm>
          <a:prstGeom prst="rect">
            <a:avLst/>
          </a:prstGeom>
          <a:noFill/>
        </p:spPr>
      </p:pic>
      <p:sp>
        <p:nvSpPr>
          <p:cNvPr id="23" name="Round Same Side Corner Rectangle 22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No more tennis.</a:t>
            </a:r>
          </a:p>
        </p:txBody>
      </p:sp>
      <p:sp>
        <p:nvSpPr>
          <p:cNvPr id="24" name="Rounded Rectangular Callout 23"/>
          <p:cNvSpPr/>
          <p:nvPr/>
        </p:nvSpPr>
        <p:spPr>
          <a:xfrm>
            <a:off x="5029200" y="2819400"/>
            <a:ext cx="3276600" cy="990600"/>
          </a:xfrm>
          <a:prstGeom prst="wedgeRoundRectCallout">
            <a:avLst>
              <a:gd name="adj1" fmla="val -51438"/>
              <a:gd name="adj2" fmla="val 140176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No </a:t>
            </a:r>
            <a:r>
              <a:rPr lang="en-GB" sz="4000" b="1" dirty="0" err="1" smtClean="0">
                <a:solidFill>
                  <a:schemeClr val="tx1"/>
                </a:solidFill>
              </a:rPr>
              <a:t>más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tenis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6" name="sports- slide 24.wav">
            <a:hlinkClick r:id="" action="ppaction://media"/>
          </p:cNvPr>
          <p:cNvPicPr>
            <a:picLocks noRot="1" noChangeAspect="1"/>
          </p:cNvPicPr>
          <p:nvPr>
            <a:wavAudioFile r:embed="rId1" name="sports- slide 24.wav"/>
          </p:nvPr>
        </p:nvPicPr>
        <p:blipFill>
          <a:blip r:embed="rId17" cstate="print"/>
          <a:stretch>
            <a:fillRect/>
          </a:stretch>
        </p:blipFill>
        <p:spPr>
          <a:xfrm>
            <a:off x="8839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24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sports material\baketcourt.jpg"/>
          <p:cNvPicPr>
            <a:picLocks noChangeAspect="1" noChangeArrowheads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</p:spPr>
      </p:pic>
      <p:pic>
        <p:nvPicPr>
          <p:cNvPr id="4" name="Picture 2" descr="E:\sports material\baketcourt.jpg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tretch>
            <a:fillRect/>
          </a:stretch>
        </p:blipFill>
        <p:spPr bwMode="auto">
          <a:xfrm>
            <a:off x="-12454" y="0"/>
            <a:ext cx="9156454" cy="6801400"/>
          </a:xfrm>
          <a:prstGeom prst="rect">
            <a:avLst/>
          </a:prstGeom>
          <a:noFill/>
        </p:spPr>
      </p:pic>
      <p:pic>
        <p:nvPicPr>
          <p:cNvPr id="6" name="Picture 2" descr="R:\ANIMATIONS\PICTURES\angrylightningbulb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3467100" y="457200"/>
            <a:ext cx="1905000" cy="2102235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6007164">
            <a:off x="990600" y="2590800"/>
            <a:ext cx="1898887" cy="2342782"/>
          </a:xfrm>
          <a:prstGeom prst="rect">
            <a:avLst/>
          </a:prstGeom>
        </p:spPr>
      </p:pic>
      <p:pic>
        <p:nvPicPr>
          <p:cNvPr id="8" name="Picture 3" descr="R:\ANIMATIONS\PICTURES\angryghostcloud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6228212" y="304800"/>
            <a:ext cx="2077588" cy="1676399"/>
          </a:xfrm>
          <a:prstGeom prst="rect">
            <a:avLst/>
          </a:prstGeom>
          <a:noFill/>
        </p:spPr>
      </p:pic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562600" y="4608295"/>
            <a:ext cx="1981200" cy="1316645"/>
          </a:xfrm>
          <a:prstGeom prst="rect">
            <a:avLst/>
          </a:prstGeom>
        </p:spPr>
      </p:pic>
      <p:pic>
        <p:nvPicPr>
          <p:cNvPr id="10" name="Picture 5" descr="R:\ANIMATIONS\PICTURES\confusedwolfman2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4892028" flipH="1">
            <a:off x="3678741" y="4614400"/>
            <a:ext cx="1177544" cy="1981196"/>
          </a:xfrm>
          <a:prstGeom prst="rect">
            <a:avLst/>
          </a:prstGeom>
          <a:noFill/>
        </p:spPr>
      </p:pic>
      <p:pic>
        <p:nvPicPr>
          <p:cNvPr id="11" name="Picture 3" descr="E:\sports material\basketball.jpeg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>
            <a:off x="685800" y="1066800"/>
            <a:ext cx="830580" cy="838200"/>
          </a:xfrm>
          <a:prstGeom prst="rect">
            <a:avLst/>
          </a:prstGeom>
          <a:noFill/>
        </p:spPr>
      </p:pic>
      <p:pic>
        <p:nvPicPr>
          <p:cNvPr id="12" name="Picture 3" descr="E:\sports material\sball9.gif"/>
          <p:cNvPicPr>
            <a:picLocks noChangeAspect="1" noChangeArrowheads="1"/>
          </p:cNvPicPr>
          <p:nvPr/>
        </p:nvPicPr>
        <p:blipFill>
          <a:blip r:embed="rId11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1295400" y="5486400"/>
            <a:ext cx="768485" cy="752475"/>
          </a:xfrm>
          <a:prstGeom prst="rect">
            <a:avLst/>
          </a:prstGeom>
          <a:noFill/>
        </p:spPr>
      </p:pic>
      <p:pic>
        <p:nvPicPr>
          <p:cNvPr id="13" name="Picture 2" descr="E:\sports material\i4 (2).gif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 bwMode="auto">
          <a:xfrm rot="2582060">
            <a:off x="4216752" y="3191792"/>
            <a:ext cx="902861" cy="654746"/>
          </a:xfrm>
          <a:prstGeom prst="rect">
            <a:avLst/>
          </a:prstGeom>
          <a:noFill/>
        </p:spPr>
      </p:pic>
      <p:pic>
        <p:nvPicPr>
          <p:cNvPr id="14" name="Picture 13" descr="angry big tennis ball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791200" y="2133600"/>
            <a:ext cx="2523613" cy="251460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219200"/>
            <a:ext cx="4114800" cy="5029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Sports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Basketball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Football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Rugby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Tennis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No more…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What about…?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Let’s go!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343400" y="1219200"/>
            <a:ext cx="4114800" cy="5029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Deportes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Baloncesto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Fútbol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Rugby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Tenis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No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más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¿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Qué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tal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¡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Vamos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sports- slide 25.wav">
            <a:hlinkClick r:id="" action="ppaction://media"/>
          </p:cNvPr>
          <p:cNvPicPr>
            <a:picLocks noRot="1" noChangeAspect="1"/>
          </p:cNvPicPr>
          <p:nvPr>
            <a:wavAudioFile r:embed="rId1" name="sports- slide 25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1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13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25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26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5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7" name="Picture 2" descr="E:\sports material\i4 (1).gif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4211835" y="533400"/>
            <a:ext cx="4135635" cy="4120862"/>
          </a:xfrm>
          <a:prstGeom prst="rect">
            <a:avLst/>
          </a:prstGeom>
          <a:noFill/>
        </p:spPr>
      </p:pic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5831" y="-1500222"/>
            <a:ext cx="1555214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1850642"/>
            <a:ext cx="889579" cy="915239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802152"/>
            <a:ext cx="889579" cy="897740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2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7.40741E-7 L 1.45938 -0.00046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3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0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2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2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1"/>
            <a:ext cx="1762124" cy="2964741"/>
          </a:xfrm>
          <a:prstGeom prst="rect">
            <a:avLst/>
          </a:prstGeom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49" cy="2417570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6" cy="1490662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2743200" y="476250"/>
            <a:ext cx="3352800" cy="742950"/>
          </a:xfrm>
          <a:prstGeom prst="wedgeRoundRectCallout">
            <a:avLst>
              <a:gd name="adj1" fmla="val 26076"/>
              <a:gd name="adj2" fmla="val 20392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Hum…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2743200" y="476250"/>
            <a:ext cx="3352800" cy="742950"/>
          </a:xfrm>
          <a:prstGeom prst="wedgeRoundRectCallout">
            <a:avLst>
              <a:gd name="adj1" fmla="val -14833"/>
              <a:gd name="adj2" fmla="val 13517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Hum…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2743200" y="228600"/>
            <a:ext cx="3352800" cy="990600"/>
          </a:xfrm>
          <a:prstGeom prst="wedgeRoundRectCallout">
            <a:avLst>
              <a:gd name="adj1" fmla="val 60735"/>
              <a:gd name="adj2" fmla="val 21017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Deportes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4" name="Round Same Side Corner Rectangle 23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Sports?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5" name="sports- slide 03.wav">
            <a:hlinkClick r:id="" action="ppaction://media"/>
          </p:cNvPr>
          <p:cNvPicPr>
            <a:picLocks noRot="1" noChangeAspect="1"/>
          </p:cNvPicPr>
          <p:nvPr>
            <a:wavAudioFile r:embed="rId1" name="sports- slide 03.wav"/>
          </p:nvPr>
        </p:nvPicPr>
        <p:blipFill>
          <a:blip r:embed="rId9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27" name="Picture 26" descr="angrylightningbulb1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28" name="Picture 27" descr="angrytoasterbrow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7" cy="1490662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7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7" cy="1490662"/>
          </a:xfrm>
          <a:prstGeom prst="rect">
            <a:avLst/>
          </a:prstGeom>
        </p:spPr>
      </p:pic>
      <p:sp>
        <p:nvSpPr>
          <p:cNvPr id="18" name="Rounded Rectangular Callout 17"/>
          <p:cNvSpPr/>
          <p:nvPr/>
        </p:nvSpPr>
        <p:spPr>
          <a:xfrm>
            <a:off x="1828800" y="533400"/>
            <a:ext cx="2971800" cy="1066800"/>
          </a:xfrm>
          <a:prstGeom prst="wedgeRoundRectCallout">
            <a:avLst>
              <a:gd name="adj1" fmla="val -30742"/>
              <a:gd name="adj2" fmla="val 10808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Sí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19" name="Round Same Side Corner Rectangle 18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Yes!</a:t>
            </a:r>
          </a:p>
        </p:txBody>
      </p:sp>
      <p:pic>
        <p:nvPicPr>
          <p:cNvPr id="20" name="sports- slide 04.wav">
            <a:hlinkClick r:id="" action="ppaction://media"/>
          </p:cNvPr>
          <p:cNvPicPr>
            <a:picLocks noRot="1" noChangeAspect="1"/>
          </p:cNvPicPr>
          <p:nvPr>
            <a:wavAudioFile r:embed="rId1" name="sports- slide 04.wav"/>
          </p:nvPr>
        </p:nvPicPr>
        <p:blipFill>
          <a:blip r:embed="rId9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  <p:pic>
        <p:nvPicPr>
          <p:cNvPr id="21" name="Picture 20" descr="angrypotatohead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1"/>
            <a:ext cx="1762124" cy="2964741"/>
          </a:xfrm>
          <a:prstGeom prst="rect">
            <a:avLst/>
          </a:prstGeom>
        </p:spPr>
      </p:pic>
      <p:pic>
        <p:nvPicPr>
          <p:cNvPr id="17" name="Picture 16" descr="angrylightningbulb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49" cy="2417570"/>
          </a:xfrm>
          <a:prstGeom prst="rect">
            <a:avLst/>
          </a:prstGeom>
        </p:spPr>
      </p:pic>
      <p:pic>
        <p:nvPicPr>
          <p:cNvPr id="18" name="Picture 17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6" cy="1490662"/>
          </a:xfrm>
          <a:prstGeom prst="rect">
            <a:avLst/>
          </a:prstGeom>
        </p:spPr>
      </p:pic>
      <p:pic>
        <p:nvPicPr>
          <p:cNvPr id="19" name="Picture 18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  <p:sp>
        <p:nvSpPr>
          <p:cNvPr id="27" name="Round Same Side Corner Rectangle 26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Hmmm?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28" name="sports- slide 05.wav">
            <a:hlinkClick r:id="" action="ppaction://media"/>
          </p:cNvPr>
          <p:cNvPicPr>
            <a:picLocks noRot="1" noChangeAspect="1"/>
          </p:cNvPicPr>
          <p:nvPr>
            <a:wavAudioFile r:embed="rId1" name="sports- slide 05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29" name="Picture 28" descr="confusedwolfman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30" name="Picture 29" descr="angrylightningbulb1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31" name="Picture 30" descr="angrytoasterbrow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7" cy="1490662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3429000" y="304800"/>
            <a:ext cx="2667000" cy="914400"/>
          </a:xfrm>
          <a:prstGeom prst="wedgeRoundRectCallout">
            <a:avLst>
              <a:gd name="adj1" fmla="val 26076"/>
              <a:gd name="adj2" fmla="val 20392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Hum…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3124200" y="304800"/>
            <a:ext cx="2971800" cy="914400"/>
          </a:xfrm>
          <a:prstGeom prst="wedgeRoundRectCallout">
            <a:avLst>
              <a:gd name="adj1" fmla="val -14833"/>
              <a:gd name="adj2" fmla="val 13517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Hum…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26" name="Rounded Rectangular Callout 25"/>
          <p:cNvSpPr/>
          <p:nvPr/>
        </p:nvSpPr>
        <p:spPr>
          <a:xfrm>
            <a:off x="3048000" y="0"/>
            <a:ext cx="3048000" cy="1219200"/>
          </a:xfrm>
          <a:prstGeom prst="wedgeRoundRectCallout">
            <a:avLst>
              <a:gd name="adj1" fmla="val 60735"/>
              <a:gd name="adj2" fmla="val 21017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Sí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couc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150165"/>
            <a:ext cx="9144000" cy="3717235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209800"/>
            <a:ext cx="2086276" cy="2573976"/>
          </a:xfrm>
          <a:prstGeom prst="rect">
            <a:avLst/>
          </a:prstGeom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1"/>
            <a:ext cx="1762124" cy="2964741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895600" y="1676400"/>
            <a:ext cx="1762124" cy="2964743"/>
          </a:xfrm>
          <a:prstGeom prst="rect">
            <a:avLst/>
          </a:prstGeom>
        </p:spPr>
      </p:pic>
      <p:pic>
        <p:nvPicPr>
          <p:cNvPr id="13" name="Picture 12" descr="angrylightningbulb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49" cy="2417570"/>
          </a:xfrm>
          <a:prstGeom prst="rect">
            <a:avLst/>
          </a:prstGeom>
        </p:spPr>
      </p:pic>
      <p:pic>
        <p:nvPicPr>
          <p:cNvPr id="17" name="Picture 16" descr="angrylightningbulb1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8600" y="2362200"/>
            <a:ext cx="2190750" cy="2417570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6" cy="1490662"/>
          </a:xfrm>
          <a:prstGeom prst="rect">
            <a:avLst/>
          </a:prstGeom>
        </p:spPr>
      </p:pic>
      <p:sp>
        <p:nvSpPr>
          <p:cNvPr id="20" name="Rounded Rectangular Callout 19"/>
          <p:cNvSpPr/>
          <p:nvPr/>
        </p:nvSpPr>
        <p:spPr>
          <a:xfrm>
            <a:off x="2743200" y="304800"/>
            <a:ext cx="3352800" cy="914400"/>
          </a:xfrm>
          <a:prstGeom prst="wedgeRoundRectCallout">
            <a:avLst>
              <a:gd name="adj1" fmla="val 53349"/>
              <a:gd name="adj2" fmla="val 220588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Fuera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Round Same Side Corner Rectangle 20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Outside.</a:t>
            </a:r>
          </a:p>
        </p:txBody>
      </p:sp>
      <p:pic>
        <p:nvPicPr>
          <p:cNvPr id="22" name="sports- slide 06.wav">
            <a:hlinkClick r:id="" action="ppaction://media"/>
          </p:cNvPr>
          <p:cNvPicPr>
            <a:picLocks noRot="1" noChangeAspect="1"/>
          </p:cNvPicPr>
          <p:nvPr>
            <a:wavAudioFile r:embed="rId1" name="sports- slide 06.wav"/>
          </p:nvPr>
        </p:nvPicPr>
        <p:blipFill>
          <a:blip r:embed="rId11" cstate="print"/>
          <a:stretch>
            <a:fillRect/>
          </a:stretch>
        </p:blipFill>
        <p:spPr>
          <a:xfrm>
            <a:off x="8610600" y="6172200"/>
            <a:ext cx="304800" cy="304800"/>
          </a:xfrm>
          <a:prstGeom prst="rect">
            <a:avLst/>
          </a:prstGeom>
        </p:spPr>
      </p:pic>
      <p:pic>
        <p:nvPicPr>
          <p:cNvPr id="23" name="Picture 22" descr="angrytoasterbrow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14999" y="3200400"/>
            <a:ext cx="2243137" cy="1490662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5973815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90800" y="2209800"/>
            <a:ext cx="1233101" cy="1521359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86200" y="1981200"/>
            <a:ext cx="1041511" cy="1752324"/>
          </a:xfrm>
          <a:prstGeom prst="rect">
            <a:avLst/>
          </a:prstGeom>
        </p:spPr>
      </p:pic>
      <p:pic>
        <p:nvPicPr>
          <p:cNvPr id="14" name="Picture 13" descr="angrylightningbulb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95800" y="2438400"/>
            <a:ext cx="1294852" cy="1428915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62600" y="2819400"/>
            <a:ext cx="1325815" cy="881062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90800" y="2209800"/>
            <a:ext cx="1233102" cy="1521359"/>
          </a:xfrm>
          <a:prstGeom prst="rect">
            <a:avLst/>
          </a:prstGeom>
        </p:spPr>
      </p:pic>
      <p:pic>
        <p:nvPicPr>
          <p:cNvPr id="17" name="Picture 16" descr="angry living front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80FF"/>
              </a:clrFrom>
              <a:clrTo>
                <a:srgbClr val="FF80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18" name="Round Same Side Corner Rectangle 17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OK! Let’s go!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2438400" y="304800"/>
            <a:ext cx="2819400" cy="1447800"/>
          </a:xfrm>
          <a:prstGeom prst="wedgeRoundRectCallout">
            <a:avLst>
              <a:gd name="adj1" fmla="val -21462"/>
              <a:gd name="adj2" fmla="val 79283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Venga</a:t>
            </a:r>
            <a:r>
              <a:rPr lang="en-GB" sz="4000" b="1" dirty="0" smtClean="0">
                <a:solidFill>
                  <a:schemeClr val="tx1"/>
                </a:solidFill>
              </a:rPr>
              <a:t>! ¡</a:t>
            </a:r>
            <a:r>
              <a:rPr lang="en-GB" sz="4000" b="1" dirty="0" err="1" smtClean="0">
                <a:solidFill>
                  <a:schemeClr val="tx1"/>
                </a:solidFill>
              </a:rPr>
              <a:t>Vamos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20" name="sports- slide 07.wav">
            <a:hlinkClick r:id="" action="ppaction://media"/>
          </p:cNvPr>
          <p:cNvPicPr>
            <a:picLocks noRot="1" noChangeAspect="1"/>
          </p:cNvPicPr>
          <p:nvPr>
            <a:wavAudioFile r:embed="rId1" name="sports- slide 07.wav"/>
          </p:nvPr>
        </p:nvPicPr>
        <p:blipFill>
          <a:blip r:embed="rId10" cstate="print"/>
          <a:stretch>
            <a:fillRect/>
          </a:stretch>
        </p:blipFill>
        <p:spPr>
          <a:xfrm>
            <a:off x="85344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92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926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16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26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19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26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22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26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25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26"/>
                            </p:stCondLst>
                            <p:childTnLst>
                              <p:par>
                                <p:cTn id="2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28" dur="9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2454" y="0"/>
            <a:ext cx="9168908" cy="6858000"/>
            <a:chOff x="-12454" y="0"/>
            <a:chExt cx="9168908" cy="6858000"/>
          </a:xfrm>
        </p:grpSpPr>
        <p:pic>
          <p:nvPicPr>
            <p:cNvPr id="21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152600"/>
              <a:ext cx="9156454" cy="705400"/>
            </a:xfrm>
            <a:prstGeom prst="rect">
              <a:avLst/>
            </a:prstGeom>
            <a:noFill/>
          </p:spPr>
        </p:pic>
        <p:pic>
          <p:nvPicPr>
            <p:cNvPr id="1026" name="Picture 2" descr="E:\sports material\baketcourt.jpg"/>
            <p:cNvPicPr>
              <a:picLocks noChangeAspect="1" noChangeArrowheads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-12454" y="0"/>
              <a:ext cx="9156454" cy="6801399"/>
            </a:xfrm>
            <a:prstGeom prst="rect">
              <a:avLst/>
            </a:prstGeom>
            <a:noFill/>
          </p:spPr>
        </p:pic>
      </p:grpSp>
      <p:pic>
        <p:nvPicPr>
          <p:cNvPr id="17" name="Picture 16" descr="confusedwolfman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464689" y="2883059"/>
            <a:ext cx="1422511" cy="2393350"/>
          </a:xfrm>
          <a:prstGeom prst="rect">
            <a:avLst/>
          </a:prstGeom>
        </p:spPr>
      </p:pic>
      <p:pic>
        <p:nvPicPr>
          <p:cNvPr id="18" name="Picture 17" descr="angrylightningbulb1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1109272" y="3458567"/>
            <a:ext cx="1768528" cy="1951633"/>
          </a:xfrm>
          <a:prstGeom prst="rect">
            <a:avLst/>
          </a:prstGeom>
        </p:spPr>
      </p:pic>
      <p:pic>
        <p:nvPicPr>
          <p:cNvPr id="19" name="Picture 18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438582" y="4039979"/>
            <a:ext cx="1810818" cy="1203368"/>
          </a:xfrm>
          <a:prstGeom prst="rect">
            <a:avLst/>
          </a:prstGeom>
        </p:spPr>
      </p:pic>
      <p:pic>
        <p:nvPicPr>
          <p:cNvPr id="20" name="Picture 1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991600" y="3196149"/>
            <a:ext cx="1684189" cy="2077895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0833 0 " pathEditMode="relative" ptsTypes="AA">
                                      <p:cBhvr>
                                        <p:cTn id="15" dur="6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ports material\baketcourt.jpg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-12454" y="0"/>
            <a:ext cx="9156454" cy="6801400"/>
          </a:xfrm>
          <a:prstGeom prst="rect">
            <a:avLst/>
          </a:prstGeom>
          <a:noFill/>
        </p:spPr>
      </p:pic>
      <p:pic>
        <p:nvPicPr>
          <p:cNvPr id="22" name="Picture 21" descr="confusedwolfman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073289" y="2895600"/>
            <a:ext cx="1422511" cy="2393350"/>
          </a:xfrm>
          <a:prstGeom prst="rect">
            <a:avLst/>
          </a:prstGeom>
        </p:spPr>
      </p:pic>
      <p:pic>
        <p:nvPicPr>
          <p:cNvPr id="25" name="Picture 24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600200" y="3208690"/>
            <a:ext cx="1684189" cy="2077895"/>
          </a:xfrm>
          <a:prstGeom prst="rect">
            <a:avLst/>
          </a:prstGeom>
        </p:spPr>
      </p:pic>
      <p:pic>
        <p:nvPicPr>
          <p:cNvPr id="10" name="Picture 9" descr="angrylightningbulb1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717872" y="3471108"/>
            <a:ext cx="1768528" cy="1951633"/>
          </a:xfrm>
          <a:prstGeom prst="rect">
            <a:avLst/>
          </a:prstGeom>
        </p:spPr>
      </p:pic>
      <p:pic>
        <p:nvPicPr>
          <p:cNvPr id="18" name="Picture 17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47182" y="4054432"/>
            <a:ext cx="1810818" cy="1203367"/>
          </a:xfrm>
          <a:prstGeom prst="rect">
            <a:avLst/>
          </a:prstGeom>
        </p:spPr>
      </p:pic>
      <p:pic>
        <p:nvPicPr>
          <p:cNvPr id="24" name="Picture 23" descr="angrytoasterbrow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047182" y="4054432"/>
            <a:ext cx="1810818" cy="1203368"/>
          </a:xfrm>
          <a:prstGeom prst="rect">
            <a:avLst/>
          </a:prstGeom>
        </p:spPr>
      </p:pic>
      <p:pic>
        <p:nvPicPr>
          <p:cNvPr id="15" name="Picture 2" descr="E:\sports material\basketball.jpe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144000" y="4798504"/>
            <a:ext cx="838200" cy="845889"/>
          </a:xfrm>
          <a:prstGeom prst="rect">
            <a:avLst/>
          </a:prstGeom>
          <a:noFill/>
        </p:spPr>
      </p:pic>
      <p:sp>
        <p:nvSpPr>
          <p:cNvPr id="12" name="Rounded Rectangular Callout 11"/>
          <p:cNvSpPr/>
          <p:nvPr/>
        </p:nvSpPr>
        <p:spPr>
          <a:xfrm>
            <a:off x="3429000" y="1752600"/>
            <a:ext cx="3124200" cy="1066800"/>
          </a:xfrm>
          <a:prstGeom prst="wedgeRoundRectCallout">
            <a:avLst>
              <a:gd name="adj1" fmla="val 22487"/>
              <a:gd name="adj2" fmla="val 13694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Baloncesto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0" y="6096000"/>
            <a:ext cx="9144000" cy="76200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Basketball?</a:t>
            </a:r>
          </a:p>
        </p:txBody>
      </p:sp>
      <p:pic>
        <p:nvPicPr>
          <p:cNvPr id="17" name="sports- slide 09.wav">
            <a:hlinkClick r:id="" action="ppaction://media"/>
          </p:cNvPr>
          <p:cNvPicPr>
            <a:picLocks noRot="1" noChangeAspect="1"/>
          </p:cNvPicPr>
          <p:nvPr>
            <a:wavAudioFile r:embed="rId1" name="sports- slide 09.wav"/>
          </p:nvPr>
        </p:nvPicPr>
        <p:blipFill>
          <a:blip r:embed="rId10" cstate="print"/>
          <a:stretch>
            <a:fillRect/>
          </a:stretch>
        </p:blipFill>
        <p:spPr>
          <a:xfrm>
            <a:off x="84582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496"/>
                            </p:stCondLst>
                            <p:childTnLst>
                              <p:par>
                                <p:cTn id="10" presetID="0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5.92593E-6 C -0.00294 -0.01597 -0.01926 -0.04397 -0.02916 -0.05277 C -0.03333 -0.05647 -0.03819 -0.05925 -0.04166 -0.06388 C -0.04913 -0.07384 -0.05781 -0.08379 -0.06666 -0.09166 C -0.07256 -0.10347 -0.0809 -0.10902 -0.08958 -0.11666 C -0.09756 -0.12384 -0.09843 -0.12893 -0.10833 -0.13333 C -0.11388 -0.14073 -0.12152 -0.14536 -0.12708 -0.15277 C -0.12916 -0.15555 -0.1309 -0.15902 -0.13333 -0.1611 C -0.13524 -0.16272 -0.13767 -0.16249 -0.13958 -0.16388 C -0.15051 -0.17198 -0.15902 -0.18356 -0.17083 -0.18888 C -0.17638 -0.19629 -0.18246 -0.20138 -0.18958 -0.20555 C -0.19357 -0.20786 -0.19791 -0.20925 -0.20208 -0.2111 C -0.20416 -0.21203 -0.20833 -0.21388 -0.20833 -0.21388 C -0.24461 -0.21203 -0.28055 -0.21041 -0.31666 -0.20555 C -0.3269 -0.20092 -0.3309 -0.19467 -0.33958 -0.18888 C -0.34357 -0.18634 -0.34791 -0.18518 -0.35208 -0.18333 C -0.35451 -0.18217 -0.35607 -0.17916 -0.35833 -0.17777 C -0.36701 -0.17268 -0.37239 -0.17175 -0.38124 -0.16944 C -0.3927 -0.1618 -0.40451 -0.1581 -0.41666 -0.15277 C -0.41909 -0.15161 -0.42065 -0.1486 -0.42291 -0.14722 C -0.42551 -0.14583 -0.42847 -0.14536 -0.43124 -0.14444 C -0.44496 -0.13217 -0.44114 -0.13958 -0.45624 -0.11944 C -0.45781 -0.11735 -0.46058 -0.11805 -0.46249 -0.11666 C -0.47013 -0.11157 -0.48176 -0.10485 -0.48749 -0.09722 C -0.49583 -0.0861 -0.50277 -0.07522 -0.51249 -0.06666 C -0.51579 -0.05347 -0.52048 -0.05485 -0.52708 -0.04444 C -0.53715 -0.02823 -0.55103 -0.01504 -0.55624 0.00556 C -0.55555 -0.00277 -0.55572 -0.01134 -0.55416 -0.01944 C -0.55242 -0.02847 -0.53749 -0.0361 -0.53124 -0.03888 C -0.51666 -0.03796 -0.5019 -0.03958 -0.48749 -0.0361 C -0.48263 -0.03495 -0.47499 -0.02499 -0.47499 -0.02499 C -0.4736 -0.02222 -0.47187 -0.01967 -0.47083 -0.01666 C -0.46909 -0.01134 -0.46353 0.00417 -0.46666 5.92593E-6 C -0.47083 -0.00555 -0.4743 -0.01226 -0.47916 -0.01666 C -0.48333 -0.02036 -0.49166 -0.02777 -0.49166 -0.02777 C -0.49722 -0.02685 -0.50312 -0.02777 -0.50833 -0.02499 C -0.51058 -0.02384 -0.51076 -0.01897 -0.51249 -0.01666 C -0.51423 -0.01435 -0.51666 -0.01296 -0.51874 -0.0111 C -0.51978 -0.00902 -0.5276 0.00487 -0.52499 0.00834 C -0.52291 0.01112 -0.51944 0.00649 -0.51666 0.00556 C -0.51388 0.00649 -0.51076 0.00626 -0.50833 0.00834 C -0.50624 0.01019 -0.50416 0.01667 -0.50416 0.01667 " pathEditMode="relative" ptsTypes="fffffffffffffffffffffffffffffffffffffffffA">
                                      <p:cBhvr>
                                        <p:cTn id="11" dur="1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208</Words>
  <Application>Microsoft Office PowerPoint</Application>
  <PresentationFormat>On-screen Show (4:3)</PresentationFormat>
  <Paragraphs>78</Paragraphs>
  <Slides>26</Slides>
  <Notes>5</Notes>
  <HiddenSlides>0</HiddenSlides>
  <MMClips>32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Sports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Join us again!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Days of the Week</dc:title>
  <dc:creator/>
  <cp:lastModifiedBy>David Wilson</cp:lastModifiedBy>
  <cp:revision>192</cp:revision>
  <dcterms:created xsi:type="dcterms:W3CDTF">2006-08-16T00:00:00Z</dcterms:created>
  <dcterms:modified xsi:type="dcterms:W3CDTF">2010-10-22T09:34:26Z</dcterms:modified>
</cp:coreProperties>
</file>