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9"/>
  </p:notesMasterIdLst>
  <p:sldIdLst>
    <p:sldId id="268" r:id="rId2"/>
    <p:sldId id="264" r:id="rId3"/>
    <p:sldId id="263" r:id="rId4"/>
    <p:sldId id="258" r:id="rId5"/>
    <p:sldId id="259" r:id="rId6"/>
    <p:sldId id="260" r:id="rId7"/>
    <p:sldId id="265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9233" autoAdjust="0"/>
  </p:normalViewPr>
  <p:slideViewPr>
    <p:cSldViewPr>
      <p:cViewPr varScale="1">
        <p:scale>
          <a:sx n="72" d="100"/>
          <a:sy n="72" d="100"/>
        </p:scale>
        <p:origin x="84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B9D96-B822-478C-9FD3-7387E0F6A47A}" type="datetimeFigureOut">
              <a:rPr lang="fr-FR" smtClean="0"/>
              <a:pPr/>
              <a:t>17/09/2020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FC31D-E561-4DCA-B2FF-7AC2C2097A4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BA36-D736-4E33-9029-B7CA4832B471}" type="datetimeFigureOut">
              <a:rPr lang="fr-FR" smtClean="0"/>
              <a:pPr/>
              <a:t>17/09/2020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4A55149-AC64-4388-8A78-1A90FFE8DEF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BA36-D736-4E33-9029-B7CA4832B471}" type="datetimeFigureOut">
              <a:rPr lang="fr-FR" smtClean="0"/>
              <a:pPr/>
              <a:t>17/09/2020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55149-AC64-4388-8A78-1A90FFE8DE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BA36-D736-4E33-9029-B7CA4832B471}" type="datetimeFigureOut">
              <a:rPr lang="fr-FR" smtClean="0"/>
              <a:pPr/>
              <a:t>17/09/2020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55149-AC64-4388-8A78-1A90FFE8DE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BA36-D736-4E33-9029-B7CA4832B471}" type="datetimeFigureOut">
              <a:rPr lang="fr-FR" smtClean="0"/>
              <a:pPr/>
              <a:t>17/09/2020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55149-AC64-4388-8A78-1A90FFE8DEF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BA36-D736-4E33-9029-B7CA4832B471}" type="datetimeFigureOut">
              <a:rPr lang="fr-FR" smtClean="0"/>
              <a:pPr/>
              <a:t>17/09/2020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4A55149-AC64-4388-8A78-1A90FFE8DE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BA36-D736-4E33-9029-B7CA4832B471}" type="datetimeFigureOut">
              <a:rPr lang="fr-FR" smtClean="0"/>
              <a:pPr/>
              <a:t>17/09/2020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55149-AC64-4388-8A78-1A90FFE8DEF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BA36-D736-4E33-9029-B7CA4832B471}" type="datetimeFigureOut">
              <a:rPr lang="fr-FR" smtClean="0"/>
              <a:pPr/>
              <a:t>17/09/2020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55149-AC64-4388-8A78-1A90FFE8DEF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BA36-D736-4E33-9029-B7CA4832B471}" type="datetimeFigureOut">
              <a:rPr lang="fr-FR" smtClean="0"/>
              <a:pPr/>
              <a:t>17/09/2020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55149-AC64-4388-8A78-1A90FFE8DE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BA36-D736-4E33-9029-B7CA4832B471}" type="datetimeFigureOut">
              <a:rPr lang="fr-FR" smtClean="0"/>
              <a:pPr/>
              <a:t>17/09/2020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55149-AC64-4388-8A78-1A90FFE8DE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BA36-D736-4E33-9029-B7CA4832B471}" type="datetimeFigureOut">
              <a:rPr lang="fr-FR" smtClean="0"/>
              <a:pPr/>
              <a:t>17/09/2020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55149-AC64-4388-8A78-1A90FFE8DEF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BA36-D736-4E33-9029-B7CA4832B471}" type="datetimeFigureOut">
              <a:rPr lang="fr-FR" smtClean="0"/>
              <a:pPr/>
              <a:t>17/09/2020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4A55149-AC64-4388-8A78-1A90FFE8DEF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81BBA36-D736-4E33-9029-B7CA4832B471}" type="datetimeFigureOut">
              <a:rPr lang="fr-FR" smtClean="0"/>
              <a:pPr/>
              <a:t>17/09/2020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4A55149-AC64-4388-8A78-1A90FFE8DE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 idx="4294967295"/>
          </p:nvPr>
        </p:nvSpPr>
        <p:spPr>
          <a:xfrm>
            <a:off x="571472" y="1"/>
            <a:ext cx="7658128" cy="1071546"/>
          </a:xfrm>
        </p:spPr>
        <p:txBody>
          <a:bodyPr/>
          <a:lstStyle/>
          <a:p>
            <a:r>
              <a:rPr lang="fr-FR" dirty="0" smtClean="0"/>
              <a:t>France</a:t>
            </a:r>
            <a:endParaRPr lang="fr-FR" dirty="0"/>
          </a:p>
        </p:txBody>
      </p:sp>
      <p:sp>
        <p:nvSpPr>
          <p:cNvPr id="3074" name="AutoShape 2" descr="Résultat d’images pour carte de france et lorraine"/>
          <p:cNvSpPr>
            <a:spLocks noChangeAspect="1" noChangeArrowheads="1"/>
          </p:cNvSpPr>
          <p:nvPr/>
        </p:nvSpPr>
        <p:spPr bwMode="auto">
          <a:xfrm>
            <a:off x="63500" y="-960438"/>
            <a:ext cx="2162175" cy="2009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76" name="Picture 4" descr="https://www.curiositel.com/carte-anim-depart-region/15-1-Lorraine/anim_lorrain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000108"/>
            <a:ext cx="5000660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857356" y="2571744"/>
            <a:ext cx="5500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 smtClean="0"/>
              <a:t>Présentation Nancy</a:t>
            </a:r>
            <a:endParaRPr lang="fr-FR" sz="5400" dirty="0"/>
          </a:p>
        </p:txBody>
      </p:sp>
      <p:pic>
        <p:nvPicPr>
          <p:cNvPr id="21506" name="Picture 2" descr="Afficher l’image sour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3571876"/>
            <a:ext cx="2071702" cy="2885286"/>
          </a:xfrm>
          <a:prstGeom prst="rect">
            <a:avLst/>
          </a:prstGeom>
          <a:noFill/>
        </p:spPr>
      </p:pic>
      <p:pic>
        <p:nvPicPr>
          <p:cNvPr id="21508" name="Picture 4" descr="Résultat d’images pour le chardon lorra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000108"/>
            <a:ext cx="1571625" cy="1219201"/>
          </a:xfrm>
          <a:prstGeom prst="rect">
            <a:avLst/>
          </a:prstGeom>
          <a:noFill/>
        </p:spPr>
      </p:pic>
      <p:pic>
        <p:nvPicPr>
          <p:cNvPr id="21510" name="Picture 6" descr="Résultat d’images pour morabelle lorrai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644" y="571480"/>
            <a:ext cx="1152525" cy="1790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jump-voyage.com/wp-content/uploads/2016/08/Carte-Lorraine-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8429684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fr-FR" dirty="0" smtClean="0"/>
              <a:t>   Les endroits connus</a:t>
            </a:r>
            <a:endParaRPr lang="fr-FR" dirty="0"/>
          </a:p>
        </p:txBody>
      </p:sp>
      <p:sp>
        <p:nvSpPr>
          <p:cNvPr id="14338" name="AutoShape 2" descr="Résultat d’images pour PLACE STAMISLAS"/>
          <p:cNvSpPr>
            <a:spLocks noChangeAspect="1" noChangeArrowheads="1"/>
          </p:cNvSpPr>
          <p:nvPr/>
        </p:nvSpPr>
        <p:spPr bwMode="auto">
          <a:xfrm>
            <a:off x="63500" y="-731838"/>
            <a:ext cx="2486025" cy="152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4340" name="Picture 4" descr="Afficher l’image sour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85926"/>
            <a:ext cx="3211603" cy="2143140"/>
          </a:xfrm>
          <a:prstGeom prst="rect">
            <a:avLst/>
          </a:prstGeom>
          <a:noFill/>
        </p:spPr>
      </p:pic>
      <p:pic>
        <p:nvPicPr>
          <p:cNvPr id="14342" name="Picture 6" descr="Résultat d’images pour MARCEL PICOT STAD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1643050"/>
            <a:ext cx="2381250" cy="1790701"/>
          </a:xfrm>
          <a:prstGeom prst="rect">
            <a:avLst/>
          </a:prstGeom>
          <a:noFill/>
        </p:spPr>
      </p:pic>
      <p:pic>
        <p:nvPicPr>
          <p:cNvPr id="14344" name="Picture 8" descr="Afficher l’image sourc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214818"/>
            <a:ext cx="2800335" cy="1861495"/>
          </a:xfrm>
          <a:prstGeom prst="rect">
            <a:avLst/>
          </a:prstGeom>
          <a:noFill/>
        </p:spPr>
      </p:pic>
      <p:pic>
        <p:nvPicPr>
          <p:cNvPr id="14346" name="Picture 10" descr="Résultat d’images pour PARC DE LA PEPINIER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4643446"/>
            <a:ext cx="2266950" cy="1676400"/>
          </a:xfrm>
          <a:prstGeom prst="rect">
            <a:avLst/>
          </a:prstGeom>
          <a:noFill/>
        </p:spPr>
      </p:pic>
      <p:sp>
        <p:nvSpPr>
          <p:cNvPr id="9" name="Flèche droite 8"/>
          <p:cNvSpPr/>
          <p:nvPr/>
        </p:nvSpPr>
        <p:spPr>
          <a:xfrm rot="18823779">
            <a:off x="3500430" y="1785926"/>
            <a:ext cx="64294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3857620" y="1214422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Place Stanislas</a:t>
            </a:r>
            <a:endParaRPr lang="fr-FR" dirty="0"/>
          </a:p>
        </p:txBody>
      </p:sp>
      <p:sp>
        <p:nvSpPr>
          <p:cNvPr id="11" name="Flèche gauche 10"/>
          <p:cNvSpPr/>
          <p:nvPr/>
        </p:nvSpPr>
        <p:spPr>
          <a:xfrm rot="20966991">
            <a:off x="5286380" y="3143248"/>
            <a:ext cx="835532" cy="1988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4143372" y="3143248"/>
            <a:ext cx="1071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Stade Marcel Picot</a:t>
            </a:r>
            <a:endParaRPr lang="fr-FR" dirty="0"/>
          </a:p>
        </p:txBody>
      </p:sp>
      <p:sp>
        <p:nvSpPr>
          <p:cNvPr id="13" name="Flèche droite 12"/>
          <p:cNvSpPr/>
          <p:nvPr/>
        </p:nvSpPr>
        <p:spPr>
          <a:xfrm rot="2666302">
            <a:off x="3143240" y="5715016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3929058" y="6072207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Parc de la Pépinière</a:t>
            </a:r>
            <a:endParaRPr lang="fr-FR" dirty="0"/>
          </a:p>
        </p:txBody>
      </p:sp>
      <p:sp>
        <p:nvSpPr>
          <p:cNvPr id="15" name="Flèche gauche 14"/>
          <p:cNvSpPr/>
          <p:nvPr/>
        </p:nvSpPr>
        <p:spPr>
          <a:xfrm>
            <a:off x="5500694" y="4572008"/>
            <a:ext cx="500066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3571868" y="4572008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Maison Majorelle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fr-FR" dirty="0" smtClean="0"/>
              <a:t> Les loisirs</a:t>
            </a:r>
            <a:endParaRPr lang="fr-FR" dirty="0"/>
          </a:p>
        </p:txBody>
      </p:sp>
      <p:pic>
        <p:nvPicPr>
          <p:cNvPr id="13314" name="Picture 2" descr="Résultat d’images pour SAINT SEBASTIEN NANC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2838450" cy="1857376"/>
          </a:xfrm>
          <a:prstGeom prst="rect">
            <a:avLst/>
          </a:prstGeom>
          <a:noFill/>
        </p:spPr>
      </p:pic>
      <p:pic>
        <p:nvPicPr>
          <p:cNvPr id="13318" name="Picture 6" descr="Résultat d’images pour OPERA NANC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357694"/>
            <a:ext cx="2524125" cy="1685926"/>
          </a:xfrm>
          <a:prstGeom prst="rect">
            <a:avLst/>
          </a:prstGeom>
          <a:noFill/>
        </p:spPr>
      </p:pic>
      <p:pic>
        <p:nvPicPr>
          <p:cNvPr id="5124" name="Picture 4" descr="Résultat d’images pour THéatre de la manufacture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2857496"/>
            <a:ext cx="2600325" cy="1485900"/>
          </a:xfrm>
          <a:prstGeom prst="rect">
            <a:avLst/>
          </a:prstGeom>
          <a:noFill/>
        </p:spPr>
      </p:pic>
      <p:pic>
        <p:nvPicPr>
          <p:cNvPr id="5126" name="Picture 6" descr="Résultat d’images pour le zénith nanc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4714884"/>
            <a:ext cx="2724150" cy="1781176"/>
          </a:xfrm>
          <a:prstGeom prst="rect">
            <a:avLst/>
          </a:prstGeom>
          <a:noFill/>
        </p:spPr>
      </p:pic>
      <p:pic>
        <p:nvPicPr>
          <p:cNvPr id="5128" name="Picture 8" descr="Résultat d’images pour cinéma kinépoli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285728"/>
            <a:ext cx="2152650" cy="1590675"/>
          </a:xfrm>
          <a:prstGeom prst="rect">
            <a:avLst/>
          </a:prstGeom>
          <a:noFill/>
        </p:spPr>
      </p:pic>
      <p:sp>
        <p:nvSpPr>
          <p:cNvPr id="10" name="Flèche vers le bas 9"/>
          <p:cNvSpPr/>
          <p:nvPr/>
        </p:nvSpPr>
        <p:spPr>
          <a:xfrm flipH="1">
            <a:off x="1714480" y="3214686"/>
            <a:ext cx="168595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gauche 11"/>
          <p:cNvSpPr/>
          <p:nvPr/>
        </p:nvSpPr>
        <p:spPr>
          <a:xfrm rot="3279344">
            <a:off x="6279572" y="2679315"/>
            <a:ext cx="586824" cy="286228"/>
          </a:xfrm>
          <a:prstGeom prst="leftArrow">
            <a:avLst>
              <a:gd name="adj1" fmla="val 50000"/>
              <a:gd name="adj2" fmla="val 211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gauche 12"/>
          <p:cNvSpPr/>
          <p:nvPr/>
        </p:nvSpPr>
        <p:spPr>
          <a:xfrm rot="10629315">
            <a:off x="2630451" y="4602337"/>
            <a:ext cx="857256" cy="2754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vers le bas 13"/>
          <p:cNvSpPr/>
          <p:nvPr/>
        </p:nvSpPr>
        <p:spPr>
          <a:xfrm rot="17438273">
            <a:off x="6500826" y="1000108"/>
            <a:ext cx="285752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gauche 14"/>
          <p:cNvSpPr/>
          <p:nvPr/>
        </p:nvSpPr>
        <p:spPr>
          <a:xfrm>
            <a:off x="4929190" y="5643578"/>
            <a:ext cx="357190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500034" y="3643314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centre commercial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3500430" y="464344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L’Opéra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3643306" y="557214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Zénith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4714876" y="235743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</a:t>
            </a:r>
            <a:r>
              <a:rPr lang="fr-FR" dirty="0" err="1" smtClean="0"/>
              <a:t>théatre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7000892" y="150017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cinémas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428596" y="274638"/>
            <a:ext cx="5786478" cy="1143000"/>
          </a:xfrm>
        </p:spPr>
        <p:txBody>
          <a:bodyPr/>
          <a:lstStyle/>
          <a:p>
            <a:r>
              <a:rPr lang="fr-FR" dirty="0" smtClean="0"/>
              <a:t>Les événements </a:t>
            </a:r>
            <a:endParaRPr lang="fr-FR" dirty="0"/>
          </a:p>
        </p:txBody>
      </p:sp>
      <p:pic>
        <p:nvPicPr>
          <p:cNvPr id="4098" name="Picture 2" descr="Résultat d’images pour La Saint Nicolas para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2643182"/>
            <a:ext cx="2466975" cy="1657351"/>
          </a:xfrm>
          <a:prstGeom prst="rect">
            <a:avLst/>
          </a:prstGeom>
          <a:noFill/>
        </p:spPr>
      </p:pic>
      <p:sp>
        <p:nvSpPr>
          <p:cNvPr id="4100" name="AutoShape 4" descr="Résultat d’images pour foire de nancy"/>
          <p:cNvSpPr>
            <a:spLocks noChangeAspect="1" noChangeArrowheads="1"/>
          </p:cNvSpPr>
          <p:nvPr/>
        </p:nvSpPr>
        <p:spPr bwMode="auto">
          <a:xfrm>
            <a:off x="63500" y="-928688"/>
            <a:ext cx="2305050" cy="1943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102" name="AutoShape 6" descr="Résultat d’images pour foire de nancy"/>
          <p:cNvSpPr>
            <a:spLocks noChangeAspect="1" noChangeArrowheads="1"/>
          </p:cNvSpPr>
          <p:nvPr/>
        </p:nvSpPr>
        <p:spPr bwMode="auto">
          <a:xfrm>
            <a:off x="63500" y="-928688"/>
            <a:ext cx="2305050" cy="1943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104" name="Picture 8" descr="Résultat d’images pour foire de nanc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500570"/>
            <a:ext cx="2352675" cy="1762126"/>
          </a:xfrm>
          <a:prstGeom prst="rect">
            <a:avLst/>
          </a:prstGeom>
          <a:noFill/>
        </p:spPr>
      </p:pic>
      <p:pic>
        <p:nvPicPr>
          <p:cNvPr id="4106" name="Picture 10" descr="Résultat d’images pour Nancy jazz pulsation 20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500174"/>
            <a:ext cx="2847975" cy="1571626"/>
          </a:xfrm>
          <a:prstGeom prst="rect">
            <a:avLst/>
          </a:prstGeom>
          <a:noFill/>
        </p:spPr>
      </p:pic>
      <p:pic>
        <p:nvPicPr>
          <p:cNvPr id="4108" name="Picture 12" descr="Résultat d’images pour lIVRE SUR LA PLAC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357166"/>
            <a:ext cx="1733550" cy="2447926"/>
          </a:xfrm>
          <a:prstGeom prst="rect">
            <a:avLst/>
          </a:prstGeom>
          <a:noFill/>
        </p:spPr>
      </p:pic>
      <p:pic>
        <p:nvPicPr>
          <p:cNvPr id="4110" name="Picture 14" descr="Afficher l’image sourc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4572008"/>
            <a:ext cx="2781660" cy="1574302"/>
          </a:xfrm>
          <a:prstGeom prst="rect">
            <a:avLst/>
          </a:prstGeom>
          <a:noFill/>
        </p:spPr>
      </p:pic>
      <p:sp>
        <p:nvSpPr>
          <p:cNvPr id="12" name="ZoneTexte 11"/>
          <p:cNvSpPr txBox="1"/>
          <p:nvPr/>
        </p:nvSpPr>
        <p:spPr>
          <a:xfrm>
            <a:off x="4857752" y="100010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Septembre 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714348" y="335756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Octobre 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214810" y="4643446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Décembre 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571472" y="6357958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Avril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072198" y="628652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Juin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Résultat d’images pour morabelle lorra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85992"/>
            <a:ext cx="2686050" cy="1790701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642910" y="857232"/>
            <a:ext cx="321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Les spécialités</a:t>
            </a:r>
            <a:endParaRPr lang="fr-FR" sz="3200" dirty="0"/>
          </a:p>
        </p:txBody>
      </p:sp>
      <p:pic>
        <p:nvPicPr>
          <p:cNvPr id="22532" name="Picture 4" descr="Résultat d’images pour quiche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571480"/>
            <a:ext cx="2371725" cy="1733551"/>
          </a:xfrm>
          <a:prstGeom prst="rect">
            <a:avLst/>
          </a:prstGeom>
          <a:noFill/>
        </p:spPr>
      </p:pic>
      <p:sp>
        <p:nvSpPr>
          <p:cNvPr id="22534" name="AutoShape 6" descr="Résultat d’images pour paté lorrain"/>
          <p:cNvSpPr>
            <a:spLocks noChangeAspect="1" noChangeArrowheads="1"/>
          </p:cNvSpPr>
          <p:nvPr/>
        </p:nvSpPr>
        <p:spPr bwMode="auto">
          <a:xfrm>
            <a:off x="63500" y="-914400"/>
            <a:ext cx="1552575" cy="19145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2536" name="Picture 8" descr="Résultat d’images pour paté lorrai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214290"/>
            <a:ext cx="2286016" cy="1924051"/>
          </a:xfrm>
          <a:prstGeom prst="rect">
            <a:avLst/>
          </a:prstGeom>
          <a:noFill/>
        </p:spPr>
      </p:pic>
      <p:pic>
        <p:nvPicPr>
          <p:cNvPr id="22538" name="Picture 10" descr="Résultat d’images pour potée  lorrain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2571744"/>
            <a:ext cx="2047875" cy="1819276"/>
          </a:xfrm>
          <a:prstGeom prst="rect">
            <a:avLst/>
          </a:prstGeom>
          <a:noFill/>
        </p:spPr>
      </p:pic>
      <p:pic>
        <p:nvPicPr>
          <p:cNvPr id="22540" name="Picture 12" descr="Résultat d’images pour macaron de nancy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4572008"/>
            <a:ext cx="2095500" cy="1562100"/>
          </a:xfrm>
          <a:prstGeom prst="rect">
            <a:avLst/>
          </a:prstGeom>
          <a:noFill/>
        </p:spPr>
      </p:pic>
      <p:sp>
        <p:nvSpPr>
          <p:cNvPr id="22542" name="AutoShape 14" descr="Résultat d’images pour bergamotte de nancy"/>
          <p:cNvSpPr>
            <a:spLocks noChangeAspect="1" noChangeArrowheads="1"/>
          </p:cNvSpPr>
          <p:nvPr/>
        </p:nvSpPr>
        <p:spPr bwMode="auto">
          <a:xfrm>
            <a:off x="63500" y="-846138"/>
            <a:ext cx="1781175" cy="1762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544" name="AutoShape 16" descr="Résultat d’images pour bergamotte de nancy"/>
          <p:cNvSpPr>
            <a:spLocks noChangeAspect="1" noChangeArrowheads="1"/>
          </p:cNvSpPr>
          <p:nvPr/>
        </p:nvSpPr>
        <p:spPr bwMode="auto">
          <a:xfrm>
            <a:off x="63500" y="-846138"/>
            <a:ext cx="1790700" cy="1762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2546" name="Picture 18" descr="http://thefrenchwench.files.wordpress.com/2010/07/bergamotes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2428868"/>
            <a:ext cx="1476352" cy="1470447"/>
          </a:xfrm>
          <a:prstGeom prst="rect">
            <a:avLst/>
          </a:prstGeom>
          <a:noFill/>
        </p:spPr>
      </p:pic>
      <p:pic>
        <p:nvPicPr>
          <p:cNvPr id="22548" name="Picture 20" descr="Résultat d’images pour chardon lorrai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57620" y="4929198"/>
            <a:ext cx="1928826" cy="1375653"/>
          </a:xfrm>
          <a:prstGeom prst="rect">
            <a:avLst/>
          </a:prstGeom>
          <a:noFill/>
        </p:spPr>
      </p:pic>
      <p:pic>
        <p:nvPicPr>
          <p:cNvPr id="22550" name="Picture 22" descr="Afficher l’image source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57950" y="4214818"/>
            <a:ext cx="2381250" cy="238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199</TotalTime>
  <Words>41</Words>
  <Application>Microsoft Office PowerPoint</Application>
  <PresentationFormat>Affichage à l'écran (4:3)</PresentationFormat>
  <Paragraphs>20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Calibri</vt:lpstr>
      <vt:lpstr>Franklin Gothic Book</vt:lpstr>
      <vt:lpstr>Perpetua</vt:lpstr>
      <vt:lpstr>Wingdings 2</vt:lpstr>
      <vt:lpstr>Capitaux</vt:lpstr>
      <vt:lpstr>France</vt:lpstr>
      <vt:lpstr>Présentation PowerPoint</vt:lpstr>
      <vt:lpstr>Présentation PowerPoint</vt:lpstr>
      <vt:lpstr>   Les endroits connus</vt:lpstr>
      <vt:lpstr> Les loisirs</vt:lpstr>
      <vt:lpstr>Les événements </vt:lpstr>
      <vt:lpstr>Présentation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East of France</dc:title>
  <dc:creator>Moustafa RASSOUL</dc:creator>
  <cp:lastModifiedBy>Caroline Rémont</cp:lastModifiedBy>
  <cp:revision>10</cp:revision>
  <dcterms:created xsi:type="dcterms:W3CDTF">2018-10-18T13:41:18Z</dcterms:created>
  <dcterms:modified xsi:type="dcterms:W3CDTF">2020-09-17T12:51:28Z</dcterms:modified>
</cp:coreProperties>
</file>