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26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6AA5-6D74-40D0-A9BC-8B93643D95AF}" type="datetimeFigureOut">
              <a:rPr lang="en-GB" smtClean="0"/>
              <a:t>16/07/2023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78C9A-5CD9-48E1-9F76-704AAA96A2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1315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6AA5-6D74-40D0-A9BC-8B93643D95AF}" type="datetimeFigureOut">
              <a:rPr lang="en-GB" smtClean="0"/>
              <a:t>16/07/2023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78C9A-5CD9-48E1-9F76-704AAA96A2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4027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6AA5-6D74-40D0-A9BC-8B93643D95AF}" type="datetimeFigureOut">
              <a:rPr lang="en-GB" smtClean="0"/>
              <a:t>16/07/2023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78C9A-5CD9-48E1-9F76-704AAA96A2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223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6AA5-6D74-40D0-A9BC-8B93643D95AF}" type="datetimeFigureOut">
              <a:rPr lang="en-GB" smtClean="0"/>
              <a:t>16/07/2023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78C9A-5CD9-48E1-9F76-704AAA96A2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1679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6AA5-6D74-40D0-A9BC-8B93643D95AF}" type="datetimeFigureOut">
              <a:rPr lang="en-GB" smtClean="0"/>
              <a:t>16/07/2023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78C9A-5CD9-48E1-9F76-704AAA96A2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9155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6AA5-6D74-40D0-A9BC-8B93643D95AF}" type="datetimeFigureOut">
              <a:rPr lang="en-GB" smtClean="0"/>
              <a:t>16/07/2023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78C9A-5CD9-48E1-9F76-704AAA96A2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7255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6AA5-6D74-40D0-A9BC-8B93643D95AF}" type="datetimeFigureOut">
              <a:rPr lang="en-GB" smtClean="0"/>
              <a:t>16/07/2023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78C9A-5CD9-48E1-9F76-704AAA96A2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1278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6AA5-6D74-40D0-A9BC-8B93643D95AF}" type="datetimeFigureOut">
              <a:rPr lang="en-GB" smtClean="0"/>
              <a:t>16/07/2023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78C9A-5CD9-48E1-9F76-704AAA96A2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1582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6AA5-6D74-40D0-A9BC-8B93643D95AF}" type="datetimeFigureOut">
              <a:rPr lang="en-GB" smtClean="0"/>
              <a:t>16/07/2023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78C9A-5CD9-48E1-9F76-704AAA96A2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5987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6AA5-6D74-40D0-A9BC-8B93643D95AF}" type="datetimeFigureOut">
              <a:rPr lang="en-GB" smtClean="0"/>
              <a:t>16/07/2023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78C9A-5CD9-48E1-9F76-704AAA96A2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283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6AA5-6D74-40D0-A9BC-8B93643D95AF}" type="datetimeFigureOut">
              <a:rPr lang="en-GB" smtClean="0"/>
              <a:t>16/07/2023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78C9A-5CD9-48E1-9F76-704AAA96A2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4065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86AA5-6D74-40D0-A9BC-8B93643D95AF}" type="datetimeFigureOut">
              <a:rPr lang="en-GB" smtClean="0"/>
              <a:t>16/07/2023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78C9A-5CD9-48E1-9F76-704AAA96A2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435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mailto:nemp@middlesbrough.gov.u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badi" panose="020B0604020104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205" y="132080"/>
            <a:ext cx="6163590" cy="11927840"/>
          </a:xfrm>
          <a:prstGeom prst="rect">
            <a:avLst/>
          </a:prstGeom>
        </p:spPr>
      </p:pic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E6F59A40-C824-8D24-2D74-8B19144E00A1}"/>
              </a:ext>
            </a:extLst>
          </p:cNvPr>
          <p:cNvSpPr/>
          <p:nvPr/>
        </p:nvSpPr>
        <p:spPr>
          <a:xfrm>
            <a:off x="471488" y="3647809"/>
            <a:ext cx="5915024" cy="48085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badi" panose="020B0604020104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204" y="637563"/>
            <a:ext cx="3299782" cy="971706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71488" y="1755437"/>
            <a:ext cx="5915024" cy="178471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badi" panose="020B060402010402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75922" y="4244900"/>
            <a:ext cx="5915024" cy="776990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badi" panose="020B0604020104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2620" y="1735902"/>
            <a:ext cx="5915024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Spotlight Event: Understanding the current landscape &amp; healthcare needs of asylum seekers and refugees across the North East</a:t>
            </a:r>
          </a:p>
          <a:p>
            <a:pPr algn="ctr"/>
            <a:endParaRPr lang="en-GB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Date: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Monday 17</a:t>
            </a:r>
            <a:r>
              <a:rPr lang="en-GB" sz="14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July 1:00-3:45pm</a:t>
            </a:r>
          </a:p>
          <a:p>
            <a:pPr algn="ctr"/>
            <a:endParaRPr lang="en-GB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Location: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dial in via Microsoft Teams</a:t>
            </a:r>
          </a:p>
          <a:p>
            <a:pPr algn="ctr"/>
            <a:endParaRPr lang="en-GB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Please contact 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nemp@middlesbrough.gov.uk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 to register.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13331" y="4240609"/>
            <a:ext cx="183133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Agenda (Draft)</a:t>
            </a:r>
            <a:endParaRPr lang="en-GB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006892"/>
              </p:ext>
            </p:extLst>
          </p:nvPr>
        </p:nvGraphicFramePr>
        <p:xfrm>
          <a:off x="350159" y="4429611"/>
          <a:ext cx="6163591" cy="7681717"/>
        </p:xfrm>
        <a:graphic>
          <a:graphicData uri="http://schemas.openxmlformats.org/drawingml/2006/table">
            <a:tbl>
              <a:tblPr firstRow="1" firstCol="1" bandRow="1"/>
              <a:tblGrid>
                <a:gridCol w="951415">
                  <a:extLst>
                    <a:ext uri="{9D8B030D-6E8A-4147-A177-3AD203B41FA5}">
                      <a16:colId xmlns:a16="http://schemas.microsoft.com/office/drawing/2014/main" val="380282697"/>
                    </a:ext>
                  </a:extLst>
                </a:gridCol>
                <a:gridCol w="3227672">
                  <a:extLst>
                    <a:ext uri="{9D8B030D-6E8A-4147-A177-3AD203B41FA5}">
                      <a16:colId xmlns:a16="http://schemas.microsoft.com/office/drawing/2014/main" val="3535731395"/>
                    </a:ext>
                  </a:extLst>
                </a:gridCol>
                <a:gridCol w="1984504">
                  <a:extLst>
                    <a:ext uri="{9D8B030D-6E8A-4147-A177-3AD203B41FA5}">
                      <a16:colId xmlns:a16="http://schemas.microsoft.com/office/drawing/2014/main" val="2727111784"/>
                    </a:ext>
                  </a:extLst>
                </a:gridCol>
              </a:tblGrid>
              <a:tr h="2252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Time</a:t>
                      </a:r>
                      <a:endParaRPr lang="en-GB" sz="13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373" marR="6537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Item</a:t>
                      </a:r>
                    </a:p>
                  </a:txBody>
                  <a:tcPr marL="65373" marR="653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3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Presented by</a:t>
                      </a:r>
                    </a:p>
                  </a:txBody>
                  <a:tcPr marL="65373" marR="653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27120494"/>
                  </a:ext>
                </a:extLst>
              </a:tr>
              <a:tr h="62902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1:00pm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373" marR="6537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Introduction and Welcome</a:t>
                      </a:r>
                      <a:endParaRPr lang="en-GB" sz="1200" i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373" marR="653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Mark Adams – Director of Public Health, Middlesbrough Council &amp; migration lead DPH</a:t>
                      </a:r>
                    </a:p>
                  </a:txBody>
                  <a:tcPr marL="65373" marR="653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53483331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 algn="l"/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1:05pm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Setting the Scene; asylum seekers and refugees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Geoff Field – Acting Chief  Exec NE LAs for Migration</a:t>
                      </a:r>
                    </a:p>
                    <a:p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Mat Sidebottom – NHSE Clinical Lead for Inclusion Health for NE &amp; Yorkshire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97179634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algn="l"/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1:20pm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current asylum landscape - </a:t>
                      </a:r>
                    </a:p>
                    <a:p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Home Office and Mears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Paul Bilbao/Home Office (TBC)</a:t>
                      </a:r>
                    </a:p>
                    <a:p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Ray Blundell, Managing Director &amp; Carola Donald, Head of Safeguarding, Mears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5202680"/>
                  </a:ext>
                </a:extLst>
              </a:tr>
              <a:tr h="316102">
                <a:tc>
                  <a:txBody>
                    <a:bodyPr/>
                    <a:lstStyle/>
                    <a:p>
                      <a:pPr algn="l"/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1:45pm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Regional overview – data and current picture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Becky James, OHID</a:t>
                      </a:r>
                    </a:p>
                    <a:p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Mia Moilanen, LKIS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97874705"/>
                  </a:ext>
                </a:extLst>
              </a:tr>
              <a:tr h="377969">
                <a:tc>
                  <a:txBody>
                    <a:bodyPr/>
                    <a:lstStyle/>
                    <a:p>
                      <a:pPr algn="l"/>
                      <a:r>
                        <a:rPr lang="en-GB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2:05pm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BREAKOUT SESSIONS</a:t>
                      </a:r>
                    </a:p>
                    <a:p>
                      <a:endParaRPr lang="en-GB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87764794"/>
                  </a:ext>
                </a:extLst>
              </a:tr>
              <a:tr h="622028">
                <a:tc>
                  <a:txBody>
                    <a:bodyPr/>
                    <a:lstStyle/>
                    <a:p>
                      <a:pPr algn="l"/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 Health Protection (vaccination, disease prevention and control)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Facilitated by Caitlin Turner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1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Presentation – Jo Darke (UKHSA) &amp; Fergus Neilson (NHSE)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4386575"/>
                  </a:ext>
                </a:extLst>
              </a:tr>
              <a:tr h="81897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73" marR="6537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 Best practice; stepping up services and delivering at place; Newcastle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Facilitated by Naomi Bindeman &amp; Tabitha Frankland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Presentation – Penny Swan (ICB Lead), Rowenna Foggie (Newcastle Local Authority Migration Lead)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80789928"/>
                  </a:ext>
                </a:extLst>
              </a:tr>
              <a:tr h="60985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73" marR="6537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Understanding the needs of our asylum seeker population </a:t>
                      </a: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Facilitated by Amy Harness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Presentation – Louise Harlanderson (Public Health Programme Lead – Gateshead), Paul Gray (Gateshead), </a:t>
                      </a:r>
                      <a:endParaRPr lang="en-GB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Vicki Harris (</a:t>
                      </a:r>
                      <a:r>
                        <a:rPr lang="en-GB" sz="11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Haref</a:t>
                      </a:r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94099231"/>
                  </a:ext>
                </a:extLst>
              </a:tr>
              <a:tr h="377969">
                <a:tc>
                  <a:txBody>
                    <a:bodyPr/>
                    <a:lstStyle/>
                    <a:p>
                      <a:pPr algn="l"/>
                      <a:r>
                        <a:rPr lang="en-GB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2:40pm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COMFORT BREAK</a:t>
                      </a:r>
                    </a:p>
                    <a:p>
                      <a:endParaRPr lang="en-GB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20622944"/>
                  </a:ext>
                </a:extLst>
              </a:tr>
              <a:tr h="500743">
                <a:tc>
                  <a:txBody>
                    <a:bodyPr/>
                    <a:lstStyle/>
                    <a:p>
                      <a:pPr algn="l"/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2:50pm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Prioritising refugee’s and asylum seekers health at a local and national level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Mat Sidebottom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51334445"/>
                  </a:ext>
                </a:extLst>
              </a:tr>
              <a:tr h="501607">
                <a:tc>
                  <a:txBody>
                    <a:bodyPr/>
                    <a:lstStyle/>
                    <a:p>
                      <a:pPr algn="l"/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3:00pm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Feedback from breakout sessions – Two key points / priorities for action and any early win.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Breakout Leads / Facilitators 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75825184"/>
                  </a:ext>
                </a:extLst>
              </a:tr>
              <a:tr h="314960">
                <a:tc>
                  <a:txBody>
                    <a:bodyPr/>
                    <a:lstStyle/>
                    <a:p>
                      <a:pPr algn="l"/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3:20pm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Q&amp;A and round up of actions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Mark Adams</a:t>
                      </a:r>
                      <a:endParaRPr lang="en-GB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27296144"/>
                  </a:ext>
                </a:extLst>
              </a:tr>
              <a:tr h="188984">
                <a:tc>
                  <a:txBody>
                    <a:bodyPr/>
                    <a:lstStyle/>
                    <a:p>
                      <a:pPr algn="l"/>
                      <a:r>
                        <a:rPr lang="en-GB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3:45pm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GB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CLOSE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70544236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7A8C65A-AE35-D69D-F42B-588775921D31}"/>
              </a:ext>
            </a:extLst>
          </p:cNvPr>
          <p:cNvSpPr txBox="1"/>
          <p:nvPr/>
        </p:nvSpPr>
        <p:spPr>
          <a:xfrm>
            <a:off x="462620" y="3647809"/>
            <a:ext cx="591502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5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Aim: </a:t>
            </a:r>
            <a:r>
              <a:rPr lang="en-GB" sz="12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b</a:t>
            </a:r>
            <a:r>
              <a:rPr lang="en-GB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ring together partners from across the </a:t>
            </a:r>
            <a:r>
              <a:rPr lang="en-GB" sz="12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North East</a:t>
            </a:r>
            <a:r>
              <a:rPr lang="en-GB" sz="125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system with direct involvement or interest in supporting the healthcare needs of asylum seekers.</a:t>
            </a:r>
          </a:p>
        </p:txBody>
      </p:sp>
      <p:pic>
        <p:nvPicPr>
          <p:cNvPr id="1026" name="Picture 2" descr="Office for Health Improvement and Disparities - Wikipedia">
            <a:extLst>
              <a:ext uri="{FF2B5EF4-FFF2-40B4-BE49-F238E27FC236}">
                <a16:creationId xmlns:a16="http://schemas.microsoft.com/office/drawing/2014/main" id="{81D142E2-3ADC-E76C-3B33-7280952C7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986" y="177192"/>
            <a:ext cx="1165698" cy="776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0314C1-310C-1365-D9E1-C5510E5FAA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8103" y="825759"/>
            <a:ext cx="1038057" cy="85873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D922CAB-018D-631E-2783-E1213E5035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02111" y="204050"/>
            <a:ext cx="834194" cy="565381"/>
          </a:xfrm>
          <a:prstGeom prst="rect">
            <a:avLst/>
          </a:prstGeom>
        </p:spPr>
      </p:pic>
      <p:pic>
        <p:nvPicPr>
          <p:cNvPr id="1032" name="Picture 8" descr="ICB kick-starts plans to support communities to live happier and healthier  lives | North East and North Cumbria NHS">
            <a:extLst>
              <a:ext uri="{FF2B5EF4-FFF2-40B4-BE49-F238E27FC236}">
                <a16:creationId xmlns:a16="http://schemas.microsoft.com/office/drawing/2014/main" id="{D539E3A4-B800-9A02-4A37-A0F8ED614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209" y="1011078"/>
            <a:ext cx="1165698" cy="66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6315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1710</TotalTime>
  <Words>335</Words>
  <Application>Microsoft Office PowerPoint</Application>
  <PresentationFormat>Widescreen</PresentationFormat>
  <Paragraphs>53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Abadi</vt:lpstr>
      <vt:lpstr>Arial</vt:lpstr>
      <vt:lpstr>Calibri</vt:lpstr>
      <vt:lpstr>Calibri Light</vt:lpstr>
      <vt:lpstr>Office Theme</vt:lpstr>
      <vt:lpstr>PowerPoint Presentation</vt:lpstr>
    </vt:vector>
  </TitlesOfParts>
  <Company>Middlesbrough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Harriett Dee</dc:creator>
  <cp:lastModifiedBy>Declan Baharini</cp:lastModifiedBy>
  <cp:revision>49</cp:revision>
  <dcterms:created xsi:type="dcterms:W3CDTF">2023-03-21T14:06:44Z</dcterms:created>
  <dcterms:modified xsi:type="dcterms:W3CDTF">2023-07-16T20:51:35Z</dcterms:modified>
</cp:coreProperties>
</file>