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4"/>
  </p:notesMasterIdLst>
  <p:sldIdLst>
    <p:sldId id="258" r:id="rId5"/>
    <p:sldId id="294" r:id="rId6"/>
    <p:sldId id="259" r:id="rId7"/>
    <p:sldId id="260" r:id="rId8"/>
    <p:sldId id="297" r:id="rId9"/>
    <p:sldId id="286" r:id="rId10"/>
    <p:sldId id="298" r:id="rId11"/>
    <p:sldId id="283" r:id="rId12"/>
    <p:sldId id="284" r:id="rId13"/>
    <p:sldId id="262" r:id="rId14"/>
    <p:sldId id="263" r:id="rId15"/>
    <p:sldId id="287" r:id="rId16"/>
    <p:sldId id="264" r:id="rId17"/>
    <p:sldId id="292" r:id="rId18"/>
    <p:sldId id="265" r:id="rId19"/>
    <p:sldId id="293" r:id="rId20"/>
    <p:sldId id="268" r:id="rId21"/>
    <p:sldId id="269" r:id="rId22"/>
    <p:sldId id="299" r:id="rId23"/>
    <p:sldId id="277" r:id="rId24"/>
    <p:sldId id="276" r:id="rId25"/>
    <p:sldId id="270" r:id="rId26"/>
    <p:sldId id="271" r:id="rId27"/>
    <p:sldId id="272" r:id="rId28"/>
    <p:sldId id="279" r:id="rId29"/>
    <p:sldId id="280" r:id="rId30"/>
    <p:sldId id="290" r:id="rId31"/>
    <p:sldId id="291" r:id="rId32"/>
    <p:sldId id="257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37" autoAdjust="0"/>
    <p:restoredTop sz="94626"/>
  </p:normalViewPr>
  <p:slideViewPr>
    <p:cSldViewPr>
      <p:cViewPr>
        <p:scale>
          <a:sx n="27" d="100"/>
          <a:sy n="27" d="100"/>
        </p:scale>
        <p:origin x="3568" y="2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A12813-0C72-43E0-A433-98679E5BE165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91E51-2678-4CCD-A3C0-F88A4F85FDD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9828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Narrator is potato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Narrator is bulb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26</a:t>
            </a:fld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27</a:t>
            </a:fld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28</a:t>
            </a:fld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29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6BA15-38B8-4407-9FE4-2112B8562397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6BA15-38B8-4407-9FE4-2112B8562397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50505-528A-47DE-A5D6-013E8DC64BC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9.png"/><Relationship Id="rId12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5.png"/><Relationship Id="rId11" Type="http://schemas.openxmlformats.org/officeDocument/2006/relationships/image" Target="../media/image41.png"/><Relationship Id="rId5" Type="http://schemas.openxmlformats.org/officeDocument/2006/relationships/image" Target="../media/image3.png"/><Relationship Id="rId10" Type="http://schemas.openxmlformats.org/officeDocument/2006/relationships/image" Target="../media/image40.png"/><Relationship Id="rId4" Type="http://schemas.openxmlformats.org/officeDocument/2006/relationships/image" Target="../media/image30.jpeg"/><Relationship Id="rId9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8.png"/><Relationship Id="rId12" Type="http://schemas.openxmlformats.org/officeDocument/2006/relationships/image" Target="../media/image4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5.png"/><Relationship Id="rId11" Type="http://schemas.openxmlformats.org/officeDocument/2006/relationships/image" Target="../media/image3.png"/><Relationship Id="rId5" Type="http://schemas.openxmlformats.org/officeDocument/2006/relationships/image" Target="../media/image43.png"/><Relationship Id="rId10" Type="http://schemas.openxmlformats.org/officeDocument/2006/relationships/image" Target="../media/image41.png"/><Relationship Id="rId4" Type="http://schemas.openxmlformats.org/officeDocument/2006/relationships/image" Target="../media/image30.jpeg"/><Relationship Id="rId9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7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.png"/><Relationship Id="rId12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8.png"/><Relationship Id="rId11" Type="http://schemas.openxmlformats.org/officeDocument/2006/relationships/image" Target="../media/image45.png"/><Relationship Id="rId5" Type="http://schemas.openxmlformats.org/officeDocument/2006/relationships/image" Target="../media/image5.png"/><Relationship Id="rId10" Type="http://schemas.openxmlformats.org/officeDocument/2006/relationships/image" Target="../media/image3.png"/><Relationship Id="rId4" Type="http://schemas.openxmlformats.org/officeDocument/2006/relationships/image" Target="../media/image30.jpeg"/><Relationship Id="rId9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48.png"/><Relationship Id="rId12" Type="http://schemas.openxmlformats.org/officeDocument/2006/relationships/image" Target="../media/image4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8.png"/><Relationship Id="rId11" Type="http://schemas.openxmlformats.org/officeDocument/2006/relationships/image" Target="../media/image4.png"/><Relationship Id="rId5" Type="http://schemas.openxmlformats.org/officeDocument/2006/relationships/image" Target="../media/image5.png"/><Relationship Id="rId10" Type="http://schemas.openxmlformats.org/officeDocument/2006/relationships/image" Target="../media/image3.png"/><Relationship Id="rId4" Type="http://schemas.openxmlformats.org/officeDocument/2006/relationships/image" Target="../media/image30.jpeg"/><Relationship Id="rId9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50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.png"/><Relationship Id="rId12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8.png"/><Relationship Id="rId11" Type="http://schemas.openxmlformats.org/officeDocument/2006/relationships/image" Target="../media/image45.png"/><Relationship Id="rId5" Type="http://schemas.openxmlformats.org/officeDocument/2006/relationships/image" Target="../media/image5.png"/><Relationship Id="rId10" Type="http://schemas.openxmlformats.org/officeDocument/2006/relationships/image" Target="../media/image3.png"/><Relationship Id="rId4" Type="http://schemas.openxmlformats.org/officeDocument/2006/relationships/image" Target="../media/image30.jpeg"/><Relationship Id="rId9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8.png"/><Relationship Id="rId12" Type="http://schemas.openxmlformats.org/officeDocument/2006/relationships/image" Target="../media/image5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51.png"/><Relationship Id="rId11" Type="http://schemas.openxmlformats.org/officeDocument/2006/relationships/image" Target="../media/image41.png"/><Relationship Id="rId5" Type="http://schemas.openxmlformats.org/officeDocument/2006/relationships/image" Target="../media/image3.png"/><Relationship Id="rId10" Type="http://schemas.openxmlformats.org/officeDocument/2006/relationships/image" Target="../media/image5.png"/><Relationship Id="rId4" Type="http://schemas.openxmlformats.org/officeDocument/2006/relationships/image" Target="../media/image30.jpeg"/><Relationship Id="rId9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53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4.png"/><Relationship Id="rId12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8.png"/><Relationship Id="rId11" Type="http://schemas.openxmlformats.org/officeDocument/2006/relationships/image" Target="../media/image45.png"/><Relationship Id="rId5" Type="http://schemas.openxmlformats.org/officeDocument/2006/relationships/image" Target="../media/image5.png"/><Relationship Id="rId10" Type="http://schemas.openxmlformats.org/officeDocument/2006/relationships/image" Target="../media/image3.png"/><Relationship Id="rId4" Type="http://schemas.openxmlformats.org/officeDocument/2006/relationships/image" Target="../media/image30.jpeg"/><Relationship Id="rId9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8.png"/><Relationship Id="rId12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41.png"/><Relationship Id="rId11" Type="http://schemas.openxmlformats.org/officeDocument/2006/relationships/image" Target="../media/image40.png"/><Relationship Id="rId5" Type="http://schemas.openxmlformats.org/officeDocument/2006/relationships/image" Target="../media/image3.png"/><Relationship Id="rId10" Type="http://schemas.openxmlformats.org/officeDocument/2006/relationships/image" Target="../media/image33.png"/><Relationship Id="rId4" Type="http://schemas.openxmlformats.org/officeDocument/2006/relationships/image" Target="../media/image30.jpeg"/><Relationship Id="rId9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56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41.png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6" Type="http://schemas.openxmlformats.org/officeDocument/2006/relationships/image" Target="../media/image3.png"/><Relationship Id="rId11" Type="http://schemas.openxmlformats.org/officeDocument/2006/relationships/image" Target="../media/image40.png"/><Relationship Id="rId5" Type="http://schemas.openxmlformats.org/officeDocument/2006/relationships/image" Target="../media/image45.png"/><Relationship Id="rId10" Type="http://schemas.openxmlformats.org/officeDocument/2006/relationships/image" Target="../media/image55.png"/><Relationship Id="rId4" Type="http://schemas.openxmlformats.org/officeDocument/2006/relationships/image" Target="../media/image30.jpeg"/><Relationship Id="rId9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audio4.wav"/><Relationship Id="rId1" Type="http://schemas.openxmlformats.org/officeDocument/2006/relationships/audio" Target="../media/audio6.wav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5" Type="http://schemas.openxmlformats.org/officeDocument/2006/relationships/image" Target="../media/image58.png"/><Relationship Id="rId4" Type="http://schemas.openxmlformats.org/officeDocument/2006/relationships/image" Target="../media/image5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5" Type="http://schemas.openxmlformats.org/officeDocument/2006/relationships/image" Target="../media/image59.png"/><Relationship Id="rId4" Type="http://schemas.openxmlformats.org/officeDocument/2006/relationships/image" Target="../media/image57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3.png"/><Relationship Id="rId18" Type="http://schemas.openxmlformats.org/officeDocument/2006/relationships/image" Target="../media/image67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3.png"/><Relationship Id="rId12" Type="http://schemas.openxmlformats.org/officeDocument/2006/relationships/image" Target="../media/image62.png"/><Relationship Id="rId17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6.png"/><Relationship Id="rId1" Type="http://schemas.openxmlformats.org/officeDocument/2006/relationships/audio" Target="../media/audio20.wav"/><Relationship Id="rId6" Type="http://schemas.openxmlformats.org/officeDocument/2006/relationships/image" Target="../media/image13.png"/><Relationship Id="rId11" Type="http://schemas.openxmlformats.org/officeDocument/2006/relationships/image" Target="../media/image40.png"/><Relationship Id="rId5" Type="http://schemas.openxmlformats.org/officeDocument/2006/relationships/image" Target="../media/image5.png"/><Relationship Id="rId15" Type="http://schemas.openxmlformats.org/officeDocument/2006/relationships/image" Target="../media/image65.png"/><Relationship Id="rId10" Type="http://schemas.openxmlformats.org/officeDocument/2006/relationships/image" Target="../media/image8.png"/><Relationship Id="rId4" Type="http://schemas.openxmlformats.org/officeDocument/2006/relationships/image" Target="../media/image60.jpeg"/><Relationship Id="rId9" Type="http://schemas.openxmlformats.org/officeDocument/2006/relationships/image" Target="../media/image4.png"/><Relationship Id="rId14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6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1.wav"/><Relationship Id="rId6" Type="http://schemas.openxmlformats.org/officeDocument/2006/relationships/image" Target="../media/image62.png"/><Relationship Id="rId11" Type="http://schemas.openxmlformats.org/officeDocument/2006/relationships/image" Target="../media/image68.png"/><Relationship Id="rId5" Type="http://schemas.openxmlformats.org/officeDocument/2006/relationships/image" Target="../media/image23.png"/><Relationship Id="rId10" Type="http://schemas.openxmlformats.org/officeDocument/2006/relationships/image" Target="../media/image66.png"/><Relationship Id="rId4" Type="http://schemas.openxmlformats.org/officeDocument/2006/relationships/image" Target="../media/image60.jpeg"/><Relationship Id="rId9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4.png"/><Relationship Id="rId18" Type="http://schemas.openxmlformats.org/officeDocument/2006/relationships/image" Target="../media/image76.png"/><Relationship Id="rId3" Type="http://schemas.openxmlformats.org/officeDocument/2006/relationships/notesSlide" Target="../notesSlides/notesSlide21.xml"/><Relationship Id="rId21" Type="http://schemas.openxmlformats.org/officeDocument/2006/relationships/image" Target="../media/image79.png"/><Relationship Id="rId7" Type="http://schemas.openxmlformats.org/officeDocument/2006/relationships/image" Target="../media/image71.png"/><Relationship Id="rId12" Type="http://schemas.openxmlformats.org/officeDocument/2006/relationships/image" Target="../media/image61.png"/><Relationship Id="rId17" Type="http://schemas.openxmlformats.org/officeDocument/2006/relationships/image" Target="../media/image7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20" Type="http://schemas.openxmlformats.org/officeDocument/2006/relationships/image" Target="../media/image78.png"/><Relationship Id="rId1" Type="http://schemas.openxmlformats.org/officeDocument/2006/relationships/audio" Target="../media/audio22.wav"/><Relationship Id="rId6" Type="http://schemas.openxmlformats.org/officeDocument/2006/relationships/image" Target="../media/image70.png"/><Relationship Id="rId11" Type="http://schemas.openxmlformats.org/officeDocument/2006/relationships/image" Target="../media/image3.png"/><Relationship Id="rId5" Type="http://schemas.openxmlformats.org/officeDocument/2006/relationships/image" Target="../media/image33.png"/><Relationship Id="rId15" Type="http://schemas.openxmlformats.org/officeDocument/2006/relationships/image" Target="../media/image40.png"/><Relationship Id="rId23" Type="http://schemas.openxmlformats.org/officeDocument/2006/relationships/image" Target="../media/image81.png"/><Relationship Id="rId10" Type="http://schemas.openxmlformats.org/officeDocument/2006/relationships/image" Target="../media/image74.png"/><Relationship Id="rId19" Type="http://schemas.openxmlformats.org/officeDocument/2006/relationships/image" Target="../media/image77.png"/><Relationship Id="rId4" Type="http://schemas.openxmlformats.org/officeDocument/2006/relationships/image" Target="../media/image69.jpeg"/><Relationship Id="rId9" Type="http://schemas.openxmlformats.org/officeDocument/2006/relationships/image" Target="../media/image73.png"/><Relationship Id="rId14" Type="http://schemas.openxmlformats.org/officeDocument/2006/relationships/image" Target="../media/image8.png"/><Relationship Id="rId22" Type="http://schemas.openxmlformats.org/officeDocument/2006/relationships/image" Target="../media/image8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66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72.png"/><Relationship Id="rId12" Type="http://schemas.openxmlformats.org/officeDocument/2006/relationships/image" Target="../media/image6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82.png"/><Relationship Id="rId1" Type="http://schemas.openxmlformats.org/officeDocument/2006/relationships/audio" Target="../media/audio23.wav"/><Relationship Id="rId6" Type="http://schemas.openxmlformats.org/officeDocument/2006/relationships/image" Target="../media/image71.png"/><Relationship Id="rId11" Type="http://schemas.openxmlformats.org/officeDocument/2006/relationships/image" Target="../media/image64.png"/><Relationship Id="rId5" Type="http://schemas.openxmlformats.org/officeDocument/2006/relationships/image" Target="../media/image70.png"/><Relationship Id="rId15" Type="http://schemas.openxmlformats.org/officeDocument/2006/relationships/image" Target="../media/image62.png"/><Relationship Id="rId10" Type="http://schemas.openxmlformats.org/officeDocument/2006/relationships/image" Target="../media/image63.png"/><Relationship Id="rId4" Type="http://schemas.openxmlformats.org/officeDocument/2006/relationships/image" Target="../media/image69.jpeg"/><Relationship Id="rId9" Type="http://schemas.openxmlformats.org/officeDocument/2006/relationships/image" Target="../media/image74.png"/><Relationship Id="rId1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64.png"/><Relationship Id="rId18" Type="http://schemas.openxmlformats.org/officeDocument/2006/relationships/image" Target="../media/image8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1.png"/><Relationship Id="rId12" Type="http://schemas.openxmlformats.org/officeDocument/2006/relationships/image" Target="../media/image63.png"/><Relationship Id="rId17" Type="http://schemas.openxmlformats.org/officeDocument/2006/relationships/image" Target="../media/image62.png"/><Relationship Id="rId2" Type="http://schemas.openxmlformats.org/officeDocument/2006/relationships/audio" Target="../media/audio24.wav"/><Relationship Id="rId16" Type="http://schemas.openxmlformats.org/officeDocument/2006/relationships/image" Target="../media/image23.png"/><Relationship Id="rId1" Type="http://schemas.openxmlformats.org/officeDocument/2006/relationships/audio" Target="../media/audio5.wav"/><Relationship Id="rId6" Type="http://schemas.openxmlformats.org/officeDocument/2006/relationships/image" Target="../media/image70.png"/><Relationship Id="rId11" Type="http://schemas.openxmlformats.org/officeDocument/2006/relationships/image" Target="../media/image83.png"/><Relationship Id="rId5" Type="http://schemas.openxmlformats.org/officeDocument/2006/relationships/image" Target="../media/image69.jpeg"/><Relationship Id="rId15" Type="http://schemas.openxmlformats.org/officeDocument/2006/relationships/image" Target="../media/image66.png"/><Relationship Id="rId10" Type="http://schemas.openxmlformats.org/officeDocument/2006/relationships/image" Target="../media/image74.png"/><Relationship Id="rId19" Type="http://schemas.openxmlformats.org/officeDocument/2006/relationships/image" Target="../media/image85.png"/><Relationship Id="rId4" Type="http://schemas.openxmlformats.org/officeDocument/2006/relationships/notesSlide" Target="../notesSlides/notesSlide23.xml"/><Relationship Id="rId9" Type="http://schemas.openxmlformats.org/officeDocument/2006/relationships/image" Target="../media/image73.png"/><Relationship Id="rId14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5.wav"/><Relationship Id="rId6" Type="http://schemas.openxmlformats.org/officeDocument/2006/relationships/image" Target="../media/image86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6.wav"/><Relationship Id="rId6" Type="http://schemas.openxmlformats.org/officeDocument/2006/relationships/image" Target="../media/image87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18" Type="http://schemas.openxmlformats.org/officeDocument/2006/relationships/image" Target="../media/image98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01.png"/><Relationship Id="rId7" Type="http://schemas.openxmlformats.org/officeDocument/2006/relationships/image" Target="../media/image83.png"/><Relationship Id="rId12" Type="http://schemas.openxmlformats.org/officeDocument/2006/relationships/image" Target="../media/image92.png"/><Relationship Id="rId17" Type="http://schemas.openxmlformats.org/officeDocument/2006/relationships/image" Target="../media/image97.png"/><Relationship Id="rId2" Type="http://schemas.openxmlformats.org/officeDocument/2006/relationships/audio" Target="../media/audio28.wav"/><Relationship Id="rId16" Type="http://schemas.openxmlformats.org/officeDocument/2006/relationships/image" Target="../media/image96.png"/><Relationship Id="rId20" Type="http://schemas.openxmlformats.org/officeDocument/2006/relationships/image" Target="../media/image100.png"/><Relationship Id="rId1" Type="http://schemas.openxmlformats.org/officeDocument/2006/relationships/audio" Target="../media/audio27.wav"/><Relationship Id="rId6" Type="http://schemas.openxmlformats.org/officeDocument/2006/relationships/image" Target="../media/image27.png"/><Relationship Id="rId11" Type="http://schemas.openxmlformats.org/officeDocument/2006/relationships/image" Target="../media/image91.png"/><Relationship Id="rId24" Type="http://schemas.microsoft.com/office/2007/relationships/hdphoto" Target="../media/hdphoto1.wdp"/><Relationship Id="rId5" Type="http://schemas.openxmlformats.org/officeDocument/2006/relationships/image" Target="../media/image26.png"/><Relationship Id="rId15" Type="http://schemas.openxmlformats.org/officeDocument/2006/relationships/image" Target="../media/image95.png"/><Relationship Id="rId23" Type="http://schemas.openxmlformats.org/officeDocument/2006/relationships/image" Target="../media/image103.png"/><Relationship Id="rId10" Type="http://schemas.openxmlformats.org/officeDocument/2006/relationships/image" Target="../media/image90.png"/><Relationship Id="rId19" Type="http://schemas.openxmlformats.org/officeDocument/2006/relationships/image" Target="../media/image99.png"/><Relationship Id="rId4" Type="http://schemas.openxmlformats.org/officeDocument/2006/relationships/notesSlide" Target="../notesSlides/notesSlide26.xml"/><Relationship Id="rId9" Type="http://schemas.openxmlformats.org/officeDocument/2006/relationships/image" Target="../media/image89.png"/><Relationship Id="rId14" Type="http://schemas.openxmlformats.org/officeDocument/2006/relationships/image" Target="../media/image94.png"/><Relationship Id="rId22" Type="http://schemas.openxmlformats.org/officeDocument/2006/relationships/image" Target="../media/image10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2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.wav"/><Relationship Id="rId6" Type="http://schemas.openxmlformats.org/officeDocument/2006/relationships/image" Target="../media/image3.png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4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audio4.wav"/><Relationship Id="rId1" Type="http://schemas.openxmlformats.org/officeDocument/2006/relationships/audio" Target="../media/audio6.wav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2.png"/><Relationship Id="rId12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5.png"/><Relationship Id="rId11" Type="http://schemas.openxmlformats.org/officeDocument/2006/relationships/image" Target="../media/image35.png"/><Relationship Id="rId5" Type="http://schemas.openxmlformats.org/officeDocument/2006/relationships/image" Target="../media/image31.png"/><Relationship Id="rId10" Type="http://schemas.openxmlformats.org/officeDocument/2006/relationships/image" Target="../media/image34.png"/><Relationship Id="rId4" Type="http://schemas.openxmlformats.org/officeDocument/2006/relationships/image" Target="../media/image30.jpe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5.png"/><Relationship Id="rId12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31.png"/><Relationship Id="rId11" Type="http://schemas.openxmlformats.org/officeDocument/2006/relationships/image" Target="../media/image35.png"/><Relationship Id="rId5" Type="http://schemas.openxmlformats.org/officeDocument/2006/relationships/image" Target="../media/image37.png"/><Relationship Id="rId10" Type="http://schemas.openxmlformats.org/officeDocument/2006/relationships/image" Target="../media/image34.png"/><Relationship Id="rId4" Type="http://schemas.openxmlformats.org/officeDocument/2006/relationships/image" Target="../media/image30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43051"/>
            <a:ext cx="7772400" cy="1957400"/>
          </a:xfrm>
        </p:spPr>
        <p:txBody>
          <a:bodyPr>
            <a:noAutofit/>
          </a:bodyPr>
          <a:lstStyle/>
          <a:p>
            <a:r>
              <a:rPr lang="en-GB" b="1" dirty="0"/>
              <a:t>Angry Olympics Part One </a:t>
            </a:r>
            <a:br>
              <a:rPr lang="en-GB" b="1" dirty="0"/>
            </a:br>
            <a:r>
              <a:rPr lang="en-GB" b="1" dirty="0"/>
              <a:t>– </a:t>
            </a:r>
            <a:br>
              <a:rPr lang="en-GB" b="1" dirty="0"/>
            </a:br>
            <a:r>
              <a:rPr lang="en-GB" b="1" dirty="0"/>
              <a:t>Can </a:t>
            </a:r>
            <a:r>
              <a:rPr lang="en-GB" b="1" dirty="0" err="1"/>
              <a:t>Can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3854"/>
            <a:ext cx="6400800" cy="1752600"/>
          </a:xfrm>
        </p:spPr>
        <p:txBody>
          <a:bodyPr/>
          <a:lstStyle/>
          <a:p>
            <a:r>
              <a:rPr lang="en-GB" dirty="0"/>
              <a:t>With the Angry Family</a:t>
            </a:r>
          </a:p>
          <a:p>
            <a:endParaRPr lang="en-GB" dirty="0"/>
          </a:p>
        </p:txBody>
      </p:sp>
      <p:pic>
        <p:nvPicPr>
          <p:cNvPr id="5" name="olympic start.wav">
            <a:hlinkClick r:id="" action="ppaction://media"/>
          </p:cNvPr>
          <p:cNvPicPr>
            <a:picLocks noRot="1" noChangeAspect="1"/>
          </p:cNvPicPr>
          <p:nvPr>
            <a:wavAudioFile r:embed="rId1" name="olympic start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" name="Content Placeholder 9" descr="2765804021_6371d5a22e_b.jpg"/>
          <p:cNvPicPr>
            <a:picLocks noGrp="1" noChangeAspect="1"/>
          </p:cNvPicPr>
          <p:nvPr>
            <p:ph idx="1"/>
          </p:nvPr>
        </p:nvPicPr>
        <p:blipFill>
          <a:blip r:embed="rId4" cstate="screen"/>
          <a:stretch>
            <a:fillRect/>
          </a:stretch>
        </p:blipFill>
        <p:spPr>
          <a:xfrm>
            <a:off x="1" y="-225021"/>
            <a:ext cx="9144000" cy="6093619"/>
          </a:xfrm>
        </p:spPr>
      </p:pic>
      <p:sp>
        <p:nvSpPr>
          <p:cNvPr id="24" name="Rounded Rectangular Callout 23"/>
          <p:cNvSpPr/>
          <p:nvPr/>
        </p:nvSpPr>
        <p:spPr>
          <a:xfrm>
            <a:off x="3214678" y="428604"/>
            <a:ext cx="4572032" cy="2500330"/>
          </a:xfrm>
          <a:prstGeom prst="wedgeRoundRectCallout">
            <a:avLst>
              <a:gd name="adj1" fmla="val -50277"/>
              <a:gd name="adj2" fmla="val 88988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Comment </a:t>
            </a:r>
            <a:r>
              <a:rPr lang="en-GB" sz="4000" b="1" dirty="0" err="1">
                <a:solidFill>
                  <a:schemeClr val="tx1"/>
                </a:solidFill>
              </a:rPr>
              <a:t>peut</a:t>
            </a:r>
            <a:r>
              <a:rPr lang="en-GB" sz="4000" b="1" dirty="0">
                <a:solidFill>
                  <a:schemeClr val="tx1"/>
                </a:solidFill>
              </a:rPr>
              <a:t>-on </a:t>
            </a:r>
            <a:r>
              <a:rPr lang="en-GB" sz="4000" b="1" dirty="0" err="1">
                <a:solidFill>
                  <a:schemeClr val="tx1"/>
                </a:solidFill>
              </a:rPr>
              <a:t>aller</a:t>
            </a:r>
            <a:r>
              <a:rPr lang="en-GB" sz="4000" b="1" dirty="0">
                <a:solidFill>
                  <a:schemeClr val="tx1"/>
                </a:solidFill>
              </a:rPr>
              <a:t> au </a:t>
            </a:r>
            <a:r>
              <a:rPr lang="en-GB" sz="4000" b="1" dirty="0" err="1">
                <a:solidFill>
                  <a:schemeClr val="tx1"/>
                </a:solidFill>
              </a:rPr>
              <a:t>stade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olympique</a:t>
            </a:r>
            <a:r>
              <a:rPr lang="en-GB" sz="4000" b="1" dirty="0">
                <a:solidFill>
                  <a:schemeClr val="tx1"/>
                </a:solidFill>
              </a:rPr>
              <a:t> ?</a:t>
            </a:r>
          </a:p>
        </p:txBody>
      </p:sp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How can we get to the Olympic Stadium?</a:t>
            </a:r>
          </a:p>
        </p:txBody>
      </p:sp>
      <p:pic>
        <p:nvPicPr>
          <p:cNvPr id="25" name="Picture 24" descr="angrylight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071802" y="3310658"/>
            <a:ext cx="2286016" cy="2522699"/>
          </a:xfrm>
          <a:prstGeom prst="rect">
            <a:avLst/>
          </a:prstGeom>
        </p:spPr>
      </p:pic>
      <p:pic>
        <p:nvPicPr>
          <p:cNvPr id="26" name="Picture 25" descr="angryghostclou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72" y="0"/>
            <a:ext cx="2390426" cy="1928826"/>
          </a:xfrm>
          <a:prstGeom prst="rect">
            <a:avLst/>
          </a:prstGeom>
        </p:spPr>
      </p:pic>
      <p:pic>
        <p:nvPicPr>
          <p:cNvPr id="27" name="Picture 26" descr="angrytoasterbrow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285852" y="4232917"/>
            <a:ext cx="2095513" cy="1392560"/>
          </a:xfrm>
          <a:prstGeom prst="rect">
            <a:avLst/>
          </a:prstGeom>
        </p:spPr>
      </p:pic>
      <p:pic>
        <p:nvPicPr>
          <p:cNvPr id="28" name="Picture 27" descr="angrycarrotface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2285992"/>
            <a:ext cx="1687046" cy="3500462"/>
          </a:xfrm>
          <a:prstGeom prst="rect">
            <a:avLst/>
          </a:prstGeom>
        </p:spPr>
      </p:pic>
      <p:pic>
        <p:nvPicPr>
          <p:cNvPr id="29" name="Picture 28" descr="confusedwolfman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2857496"/>
            <a:ext cx="1643074" cy="2764442"/>
          </a:xfrm>
          <a:prstGeom prst="rect">
            <a:avLst/>
          </a:prstGeom>
        </p:spPr>
      </p:pic>
      <p:pic>
        <p:nvPicPr>
          <p:cNvPr id="30" name="Picture 29" descr="angrypotatohead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44032" y="3357562"/>
            <a:ext cx="1814248" cy="2238359"/>
          </a:xfrm>
          <a:prstGeom prst="rect">
            <a:avLst/>
          </a:prstGeom>
        </p:spPr>
      </p:pic>
      <p:pic>
        <p:nvPicPr>
          <p:cNvPr id="31" name="Picture 30" descr="angrytoasterbrow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285851" y="4232917"/>
            <a:ext cx="2095515" cy="1392560"/>
          </a:xfrm>
          <a:prstGeom prst="rect">
            <a:avLst/>
          </a:prstGeom>
        </p:spPr>
      </p:pic>
      <p:pic>
        <p:nvPicPr>
          <p:cNvPr id="15" name="Slide 10.wav">
            <a:hlinkClick r:id="" action="ppaction://media"/>
          </p:cNvPr>
          <p:cNvPicPr>
            <a:picLocks noRot="1" noChangeAspect="1"/>
          </p:cNvPicPr>
          <p:nvPr>
            <a:wavAudioFile r:embed="rId1" name="Slide 10.wav"/>
          </p:nvPr>
        </p:nvPicPr>
        <p:blipFill>
          <a:blip r:embed="rId12" cstate="print"/>
          <a:stretch>
            <a:fillRect/>
          </a:stretch>
        </p:blipFill>
        <p:spPr>
          <a:xfrm>
            <a:off x="8143900" y="500063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7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Content Placeholder 9" descr="2765804021_6371d5a22e_b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" y="-225021"/>
            <a:ext cx="9144000" cy="6093619"/>
          </a:xfrm>
          <a:prstGeom prst="rect">
            <a:avLst/>
          </a:prstGeom>
        </p:spPr>
      </p:pic>
      <p:sp>
        <p:nvSpPr>
          <p:cNvPr id="28" name="Rounded Rectangular Callout 27"/>
          <p:cNvSpPr/>
          <p:nvPr/>
        </p:nvSpPr>
        <p:spPr>
          <a:xfrm>
            <a:off x="3357554" y="928670"/>
            <a:ext cx="4500594" cy="1500198"/>
          </a:xfrm>
          <a:prstGeom prst="wedgeRoundRectCallout">
            <a:avLst>
              <a:gd name="adj1" fmla="val -27583"/>
              <a:gd name="adj2" fmla="val 125491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Peut</a:t>
            </a:r>
            <a:r>
              <a:rPr lang="en-GB" sz="4000" b="1" dirty="0">
                <a:solidFill>
                  <a:schemeClr val="tx1"/>
                </a:solidFill>
              </a:rPr>
              <a:t>-on y </a:t>
            </a:r>
            <a:r>
              <a:rPr lang="en-GB" sz="4000" b="1" dirty="0" err="1">
                <a:solidFill>
                  <a:schemeClr val="tx1"/>
                </a:solidFill>
              </a:rPr>
              <a:t>aller</a:t>
            </a:r>
            <a:r>
              <a:rPr lang="en-GB" sz="4000" b="1" dirty="0">
                <a:solidFill>
                  <a:schemeClr val="tx1"/>
                </a:solidFill>
              </a:rPr>
              <a:t> en bus ?</a:t>
            </a:r>
          </a:p>
        </p:txBody>
      </p:sp>
      <p:sp>
        <p:nvSpPr>
          <p:cNvPr id="15" name="Round Diagonal Corner Rectangle 1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Can we go by bus?</a:t>
            </a:r>
          </a:p>
        </p:txBody>
      </p:sp>
      <p:pic>
        <p:nvPicPr>
          <p:cNvPr id="21" name="Picture 20" descr="angrylight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071802" y="3310658"/>
            <a:ext cx="2286015" cy="2522699"/>
          </a:xfrm>
          <a:prstGeom prst="rect">
            <a:avLst/>
          </a:prstGeom>
        </p:spPr>
      </p:pic>
      <p:pic>
        <p:nvPicPr>
          <p:cNvPr id="24" name="Picture 23" descr="angryghostclou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72" y="0"/>
            <a:ext cx="2390426" cy="1928826"/>
          </a:xfrm>
          <a:prstGeom prst="rect">
            <a:avLst/>
          </a:prstGeom>
        </p:spPr>
      </p:pic>
      <p:pic>
        <p:nvPicPr>
          <p:cNvPr id="25" name="Picture 24" descr="angrycarrotface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2285992"/>
            <a:ext cx="1687046" cy="3500462"/>
          </a:xfrm>
          <a:prstGeom prst="rect">
            <a:avLst/>
          </a:prstGeom>
        </p:spPr>
      </p:pic>
      <p:pic>
        <p:nvPicPr>
          <p:cNvPr id="26" name="Picture 25" descr="confusedwolfman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2857496"/>
            <a:ext cx="1643074" cy="2764442"/>
          </a:xfrm>
          <a:prstGeom prst="rect">
            <a:avLst/>
          </a:prstGeom>
        </p:spPr>
      </p:pic>
      <p:pic>
        <p:nvPicPr>
          <p:cNvPr id="27" name="Picture 26" descr="angrypotatohea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44032" y="3357562"/>
            <a:ext cx="1814248" cy="2238359"/>
          </a:xfrm>
          <a:prstGeom prst="rect">
            <a:avLst/>
          </a:prstGeom>
        </p:spPr>
      </p:pic>
      <p:pic>
        <p:nvPicPr>
          <p:cNvPr id="29" name="Picture 28" descr="angrytoasterbrow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285851" y="4232917"/>
            <a:ext cx="2095515" cy="1392560"/>
          </a:xfrm>
          <a:prstGeom prst="rect">
            <a:avLst/>
          </a:prstGeom>
        </p:spPr>
      </p:pic>
      <p:pic>
        <p:nvPicPr>
          <p:cNvPr id="32" name="Picture 3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071802" y="3310658"/>
            <a:ext cx="2286016" cy="2522699"/>
          </a:xfrm>
          <a:prstGeom prst="rect">
            <a:avLst/>
          </a:prstGeom>
        </p:spPr>
      </p:pic>
      <p:pic>
        <p:nvPicPr>
          <p:cNvPr id="16" name="Slide 11.wav">
            <a:hlinkClick r:id="" action="ppaction://media"/>
          </p:cNvPr>
          <p:cNvPicPr>
            <a:picLocks noRot="1" noChangeAspect="1"/>
          </p:cNvPicPr>
          <p:nvPr>
            <a:wavAudioFile r:embed="rId1" name="Slide 11.wav"/>
          </p:nvPr>
        </p:nvPicPr>
        <p:blipFill>
          <a:blip r:embed="rId12" cstate="print"/>
          <a:stretch>
            <a:fillRect/>
          </a:stretch>
        </p:blipFill>
        <p:spPr>
          <a:xfrm>
            <a:off x="8358214" y="51435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6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87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Content Placeholder 9" descr="2765804021_6371d5a22e_b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" y="-225021"/>
            <a:ext cx="9144000" cy="6093619"/>
          </a:xfrm>
          <a:prstGeom prst="rect">
            <a:avLst/>
          </a:prstGeom>
        </p:spPr>
      </p:pic>
      <p:sp>
        <p:nvSpPr>
          <p:cNvPr id="15" name="Round Diagonal Corner Rectangle 1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No, you can’t.</a:t>
            </a:r>
          </a:p>
        </p:txBody>
      </p:sp>
      <p:pic>
        <p:nvPicPr>
          <p:cNvPr id="24" name="Picture 23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72" y="0"/>
            <a:ext cx="2390426" cy="1928826"/>
          </a:xfrm>
          <a:prstGeom prst="rect">
            <a:avLst/>
          </a:prstGeom>
        </p:spPr>
      </p:pic>
      <p:pic>
        <p:nvPicPr>
          <p:cNvPr id="25" name="Picture 24" descr="angrycarrotface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2285992"/>
            <a:ext cx="1687046" cy="3500462"/>
          </a:xfrm>
          <a:prstGeom prst="rect">
            <a:avLst/>
          </a:prstGeom>
        </p:spPr>
      </p:pic>
      <p:pic>
        <p:nvPicPr>
          <p:cNvPr id="26" name="Picture 25" descr="confusedwolfman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2857496"/>
            <a:ext cx="1643074" cy="2764442"/>
          </a:xfrm>
          <a:prstGeom prst="rect">
            <a:avLst/>
          </a:prstGeom>
        </p:spPr>
      </p:pic>
      <p:pic>
        <p:nvPicPr>
          <p:cNvPr id="27" name="Picture 26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44032" y="3357562"/>
            <a:ext cx="1814248" cy="2238359"/>
          </a:xfrm>
          <a:prstGeom prst="rect">
            <a:avLst/>
          </a:prstGeom>
        </p:spPr>
      </p:pic>
      <p:pic>
        <p:nvPicPr>
          <p:cNvPr id="29" name="Picture 28" descr="angrytoasterbrow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285851" y="4232917"/>
            <a:ext cx="2095515" cy="1392560"/>
          </a:xfrm>
          <a:prstGeom prst="rect">
            <a:avLst/>
          </a:prstGeom>
        </p:spPr>
      </p:pic>
      <p:pic>
        <p:nvPicPr>
          <p:cNvPr id="32" name="Picture 3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071802" y="3310658"/>
            <a:ext cx="2286016" cy="2522699"/>
          </a:xfrm>
          <a:prstGeom prst="rect">
            <a:avLst/>
          </a:prstGeom>
        </p:spPr>
      </p:pic>
      <p:sp>
        <p:nvSpPr>
          <p:cNvPr id="28" name="Rounded Rectangular Callout 27"/>
          <p:cNvSpPr/>
          <p:nvPr/>
        </p:nvSpPr>
        <p:spPr>
          <a:xfrm>
            <a:off x="1357290" y="2214554"/>
            <a:ext cx="4214842" cy="1357322"/>
          </a:xfrm>
          <a:prstGeom prst="wedgeRoundRectCallout">
            <a:avLst>
              <a:gd name="adj1" fmla="val 54110"/>
              <a:gd name="adj2" fmla="val -89323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Non, </a:t>
            </a:r>
            <a:r>
              <a:rPr lang="en-GB" sz="4000" b="1" dirty="0" err="1">
                <a:solidFill>
                  <a:schemeClr val="tx1"/>
                </a:solidFill>
              </a:rPr>
              <a:t>vous</a:t>
            </a:r>
            <a:r>
              <a:rPr lang="en-GB" sz="4000" b="1" dirty="0">
                <a:solidFill>
                  <a:schemeClr val="tx1"/>
                </a:solidFill>
              </a:rPr>
              <a:t> ne </a:t>
            </a:r>
            <a:r>
              <a:rPr lang="en-GB" sz="4000" b="1" dirty="0" err="1">
                <a:solidFill>
                  <a:schemeClr val="tx1"/>
                </a:solidFill>
              </a:rPr>
              <a:t>pouvez</a:t>
            </a:r>
            <a:r>
              <a:rPr lang="en-GB" sz="4000" b="1" dirty="0">
                <a:solidFill>
                  <a:schemeClr val="tx1"/>
                </a:solidFill>
              </a:rPr>
              <a:t> pas.</a:t>
            </a:r>
          </a:p>
        </p:txBody>
      </p:sp>
      <p:pic>
        <p:nvPicPr>
          <p:cNvPr id="12" name="Picture 11" descr="spanishham5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3404132">
            <a:off x="8635618" y="-3434590"/>
            <a:ext cx="3895238" cy="3752381"/>
          </a:xfrm>
          <a:prstGeom prst="rect">
            <a:avLst/>
          </a:prstGeom>
        </p:spPr>
      </p:pic>
      <p:pic>
        <p:nvPicPr>
          <p:cNvPr id="13" name="Picture 12" descr="spanishham5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3404132">
            <a:off x="8635618" y="-3434589"/>
            <a:ext cx="3895238" cy="3752381"/>
          </a:xfrm>
          <a:prstGeom prst="rect">
            <a:avLst/>
          </a:prstGeom>
        </p:spPr>
      </p:pic>
      <p:pic>
        <p:nvPicPr>
          <p:cNvPr id="17" name="Slide 12.wav">
            <a:hlinkClick r:id="" action="ppaction://media"/>
          </p:cNvPr>
          <p:cNvPicPr>
            <a:picLocks noRot="1" noChangeAspect="1"/>
          </p:cNvPicPr>
          <p:nvPr>
            <a:wavAudioFile r:embed="rId1" name="Slide 12.wav"/>
          </p:nvPr>
        </p:nvPicPr>
        <p:blipFill>
          <a:blip r:embed="rId13" cstate="print"/>
          <a:stretch>
            <a:fillRect/>
          </a:stretch>
        </p:blipFill>
        <p:spPr>
          <a:xfrm>
            <a:off x="8501090" y="521495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30712 0.39884 " pathEditMode="relative" ptsTypes="AA">
                                      <p:cBhvr>
                                        <p:cTn id="6" dur="19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30712 0.39884 " pathEditMode="relative" ptsTypes="AA">
                                      <p:cBhvr>
                                        <p:cTn id="8" dur="19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900"/>
                            </p:stCondLst>
                            <p:childTnLst>
                              <p:par>
                                <p:cTn id="1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9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34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40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307"/>
                            </p:stCondLst>
                            <p:childTnLst>
                              <p:par>
                                <p:cTn id="19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0712 0.39884 L 0.05313 -0.07106 " pathEditMode="relative" rAng="0" ptsTypes="AA">
                                      <p:cBhvr>
                                        <p:cTn id="20" dur="1993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0" y="-2350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Content Placeholder 9" descr="2765804021_6371d5a22e_b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" y="-225021"/>
            <a:ext cx="9144000" cy="6093619"/>
          </a:xfrm>
          <a:prstGeom prst="rect">
            <a:avLst/>
          </a:prstGeom>
        </p:spPr>
      </p:pic>
      <p:sp>
        <p:nvSpPr>
          <p:cNvPr id="26" name="Rounded Rectangular Callout 25"/>
          <p:cNvSpPr/>
          <p:nvPr/>
        </p:nvSpPr>
        <p:spPr>
          <a:xfrm>
            <a:off x="3714744" y="785794"/>
            <a:ext cx="4500594" cy="1500198"/>
          </a:xfrm>
          <a:prstGeom prst="wedgeRoundRectCallout">
            <a:avLst>
              <a:gd name="adj1" fmla="val 11323"/>
              <a:gd name="adj2" fmla="val 98257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Peut</a:t>
            </a:r>
            <a:r>
              <a:rPr lang="en-GB" sz="4000" b="1" dirty="0">
                <a:solidFill>
                  <a:schemeClr val="tx1"/>
                </a:solidFill>
              </a:rPr>
              <a:t>-on y </a:t>
            </a:r>
            <a:r>
              <a:rPr lang="en-GB" sz="4000" b="1" dirty="0" err="1">
                <a:solidFill>
                  <a:schemeClr val="tx1"/>
                </a:solidFill>
              </a:rPr>
              <a:t>aller</a:t>
            </a:r>
            <a:r>
              <a:rPr lang="en-GB" sz="4000" b="1" dirty="0">
                <a:solidFill>
                  <a:schemeClr val="tx1"/>
                </a:solidFill>
              </a:rPr>
              <a:t> en taxi ?</a:t>
            </a:r>
          </a:p>
        </p:txBody>
      </p:sp>
      <p:sp>
        <p:nvSpPr>
          <p:cNvPr id="15" name="Round Diagonal Corner Rectangle 1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Can we go by taxi?</a:t>
            </a:r>
          </a:p>
        </p:txBody>
      </p:sp>
      <p:pic>
        <p:nvPicPr>
          <p:cNvPr id="21" name="Picture 20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72" y="0"/>
            <a:ext cx="2390426" cy="1928826"/>
          </a:xfrm>
          <a:prstGeom prst="rect">
            <a:avLst/>
          </a:prstGeom>
        </p:spPr>
      </p:pic>
      <p:pic>
        <p:nvPicPr>
          <p:cNvPr id="24" name="Picture 23" descr="angrycarrotface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2285992"/>
            <a:ext cx="1687046" cy="3500462"/>
          </a:xfrm>
          <a:prstGeom prst="rect">
            <a:avLst/>
          </a:prstGeom>
        </p:spPr>
      </p:pic>
      <p:pic>
        <p:nvPicPr>
          <p:cNvPr id="27" name="Picture 26" descr="confusedwolfman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2857496"/>
            <a:ext cx="1643073" cy="2764442"/>
          </a:xfrm>
          <a:prstGeom prst="rect">
            <a:avLst/>
          </a:prstGeom>
        </p:spPr>
      </p:pic>
      <p:pic>
        <p:nvPicPr>
          <p:cNvPr id="28" name="Picture 27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44032" y="3357562"/>
            <a:ext cx="1814248" cy="2238359"/>
          </a:xfrm>
          <a:prstGeom prst="rect">
            <a:avLst/>
          </a:prstGeom>
        </p:spPr>
      </p:pic>
      <p:pic>
        <p:nvPicPr>
          <p:cNvPr id="29" name="Picture 28" descr="angrytoasterbrow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285851" y="4232917"/>
            <a:ext cx="2095515" cy="1392560"/>
          </a:xfrm>
          <a:prstGeom prst="rect">
            <a:avLst/>
          </a:prstGeom>
        </p:spPr>
      </p:pic>
      <p:pic>
        <p:nvPicPr>
          <p:cNvPr id="30" name="Picture 29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071802" y="3310658"/>
            <a:ext cx="2286016" cy="2522699"/>
          </a:xfrm>
          <a:prstGeom prst="rect">
            <a:avLst/>
          </a:prstGeom>
        </p:spPr>
      </p:pic>
      <p:pic>
        <p:nvPicPr>
          <p:cNvPr id="31" name="Picture 30" descr="confusedwolfman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2857496"/>
            <a:ext cx="1643074" cy="2764442"/>
          </a:xfrm>
          <a:prstGeom prst="rect">
            <a:avLst/>
          </a:prstGeom>
        </p:spPr>
      </p:pic>
      <p:pic>
        <p:nvPicPr>
          <p:cNvPr id="14" name="Slide 13.wav">
            <a:hlinkClick r:id="" action="ppaction://media"/>
          </p:cNvPr>
          <p:cNvPicPr>
            <a:picLocks noRot="1" noChangeAspect="1"/>
          </p:cNvPicPr>
          <p:nvPr>
            <a:wavAudioFile r:embed="rId1" name="Slide 13.wav"/>
          </p:nvPr>
        </p:nvPicPr>
        <p:blipFill>
          <a:blip r:embed="rId12" cstate="print"/>
          <a:stretch>
            <a:fillRect/>
          </a:stretch>
        </p:blipFill>
        <p:spPr>
          <a:xfrm>
            <a:off x="8429652" y="507207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7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7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Content Placeholder 9" descr="2765804021_6371d5a22e_b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" y="-225021"/>
            <a:ext cx="9144000" cy="6093619"/>
          </a:xfrm>
          <a:prstGeom prst="rect">
            <a:avLst/>
          </a:prstGeom>
        </p:spPr>
      </p:pic>
      <p:sp>
        <p:nvSpPr>
          <p:cNvPr id="15" name="Round Diagonal Corner Rectangle 1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No, you can’t.</a:t>
            </a:r>
          </a:p>
        </p:txBody>
      </p:sp>
      <p:pic>
        <p:nvPicPr>
          <p:cNvPr id="24" name="Picture 23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72" y="0"/>
            <a:ext cx="2390426" cy="1928826"/>
          </a:xfrm>
          <a:prstGeom prst="rect">
            <a:avLst/>
          </a:prstGeom>
        </p:spPr>
      </p:pic>
      <p:pic>
        <p:nvPicPr>
          <p:cNvPr id="25" name="Picture 24" descr="angrycarrotface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2285992"/>
            <a:ext cx="1687046" cy="3500462"/>
          </a:xfrm>
          <a:prstGeom prst="rect">
            <a:avLst/>
          </a:prstGeom>
        </p:spPr>
      </p:pic>
      <p:pic>
        <p:nvPicPr>
          <p:cNvPr id="26" name="Picture 25" descr="confusedwolfman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2857496"/>
            <a:ext cx="1643074" cy="2764442"/>
          </a:xfrm>
          <a:prstGeom prst="rect">
            <a:avLst/>
          </a:prstGeom>
        </p:spPr>
      </p:pic>
      <p:pic>
        <p:nvPicPr>
          <p:cNvPr id="27" name="Picture 26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44032" y="3357562"/>
            <a:ext cx="1814248" cy="2238359"/>
          </a:xfrm>
          <a:prstGeom prst="rect">
            <a:avLst/>
          </a:prstGeom>
        </p:spPr>
      </p:pic>
      <p:pic>
        <p:nvPicPr>
          <p:cNvPr id="29" name="Picture 28" descr="angrytoasterbrow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285851" y="4232917"/>
            <a:ext cx="2095515" cy="1392560"/>
          </a:xfrm>
          <a:prstGeom prst="rect">
            <a:avLst/>
          </a:prstGeom>
        </p:spPr>
      </p:pic>
      <p:pic>
        <p:nvPicPr>
          <p:cNvPr id="32" name="Picture 3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071802" y="3310658"/>
            <a:ext cx="2286016" cy="2522699"/>
          </a:xfrm>
          <a:prstGeom prst="rect">
            <a:avLst/>
          </a:prstGeom>
        </p:spPr>
      </p:pic>
      <p:sp>
        <p:nvSpPr>
          <p:cNvPr id="28" name="Rounded Rectangular Callout 27"/>
          <p:cNvSpPr/>
          <p:nvPr/>
        </p:nvSpPr>
        <p:spPr>
          <a:xfrm>
            <a:off x="1357290" y="2214554"/>
            <a:ext cx="4214842" cy="1285884"/>
          </a:xfrm>
          <a:prstGeom prst="wedgeRoundRectCallout">
            <a:avLst>
              <a:gd name="adj1" fmla="val 54110"/>
              <a:gd name="adj2" fmla="val -89323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Non, </a:t>
            </a:r>
            <a:r>
              <a:rPr lang="en-GB" sz="4000" b="1" dirty="0" err="1">
                <a:solidFill>
                  <a:schemeClr val="tx1"/>
                </a:solidFill>
              </a:rPr>
              <a:t>vous</a:t>
            </a:r>
            <a:r>
              <a:rPr lang="en-GB" sz="4000" b="1" dirty="0">
                <a:solidFill>
                  <a:schemeClr val="tx1"/>
                </a:solidFill>
              </a:rPr>
              <a:t> ne </a:t>
            </a:r>
            <a:r>
              <a:rPr lang="en-GB" sz="4000" b="1" dirty="0" err="1">
                <a:solidFill>
                  <a:schemeClr val="tx1"/>
                </a:solidFill>
              </a:rPr>
              <a:t>pouvez</a:t>
            </a:r>
            <a:r>
              <a:rPr lang="en-GB" sz="4000" b="1" dirty="0">
                <a:solidFill>
                  <a:schemeClr val="tx1"/>
                </a:solidFill>
              </a:rPr>
              <a:t> pas.</a:t>
            </a:r>
          </a:p>
        </p:txBody>
      </p:sp>
      <p:pic>
        <p:nvPicPr>
          <p:cNvPr id="12" name="Picture 11" descr="spanishham5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3404132">
            <a:off x="8635618" y="-3434590"/>
            <a:ext cx="3895238" cy="3752381"/>
          </a:xfrm>
          <a:prstGeom prst="rect">
            <a:avLst/>
          </a:prstGeom>
        </p:spPr>
      </p:pic>
      <p:pic>
        <p:nvPicPr>
          <p:cNvPr id="13" name="Picture 12" descr="spanishham5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3404132">
            <a:off x="8635618" y="-3434589"/>
            <a:ext cx="3895238" cy="3752381"/>
          </a:xfrm>
          <a:prstGeom prst="rect">
            <a:avLst/>
          </a:prstGeom>
        </p:spPr>
      </p:pic>
      <p:pic>
        <p:nvPicPr>
          <p:cNvPr id="14" name="Slide 14.wav">
            <a:hlinkClick r:id="" action="ppaction://media"/>
          </p:cNvPr>
          <p:cNvPicPr>
            <a:picLocks noRot="1" noChangeAspect="1"/>
          </p:cNvPicPr>
          <p:nvPr>
            <a:wavAudioFile r:embed="rId1" name="Slide 14.wav"/>
          </p:nvPr>
        </p:nvPicPr>
        <p:blipFill>
          <a:blip r:embed="rId13" cstate="print"/>
          <a:stretch>
            <a:fillRect/>
          </a:stretch>
        </p:blipFill>
        <p:spPr>
          <a:xfrm>
            <a:off x="8072462" y="500063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30712 0.39884 " pathEditMode="relative" ptsTypes="AA">
                                      <p:cBhvr>
                                        <p:cTn id="6" dur="19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30712 0.39884 " pathEditMode="relative" ptsTypes="AA">
                                      <p:cBhvr>
                                        <p:cTn id="8" dur="19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900"/>
                            </p:stCondLst>
                            <p:childTnLst>
                              <p:par>
                                <p:cTn id="10" presetID="35" presetClass="emph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8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5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38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40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307"/>
                            </p:stCondLst>
                            <p:childTnLst>
                              <p:par>
                                <p:cTn id="19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0712 0.39884 L 0.05313 -0.07106 " pathEditMode="relative" rAng="0" ptsTypes="AA">
                                      <p:cBhvr>
                                        <p:cTn id="20" dur="2393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0" y="-2350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Content Placeholder 9" descr="2765804021_6371d5a22e_b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" y="-225021"/>
            <a:ext cx="9144000" cy="6093619"/>
          </a:xfrm>
          <a:prstGeom prst="rect">
            <a:avLst/>
          </a:prstGeom>
        </p:spPr>
      </p:pic>
      <p:pic>
        <p:nvPicPr>
          <p:cNvPr id="18" name="Picture 17" descr="angrylight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071802" y="3310658"/>
            <a:ext cx="2286016" cy="2522699"/>
          </a:xfrm>
          <a:prstGeom prst="rect">
            <a:avLst/>
          </a:prstGeom>
        </p:spPr>
      </p:pic>
      <p:pic>
        <p:nvPicPr>
          <p:cNvPr id="17" name="Picture 16" descr="angrytoasterbrow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285851" y="4232917"/>
            <a:ext cx="2095515" cy="1392560"/>
          </a:xfrm>
          <a:prstGeom prst="rect">
            <a:avLst/>
          </a:prstGeom>
        </p:spPr>
      </p:pic>
      <p:pic>
        <p:nvPicPr>
          <p:cNvPr id="16" name="Picture 15" descr="angrycarrotface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2285992"/>
            <a:ext cx="1687046" cy="3500462"/>
          </a:xfrm>
          <a:prstGeom prst="rect">
            <a:avLst/>
          </a:prstGeom>
        </p:spPr>
      </p:pic>
      <p:pic>
        <p:nvPicPr>
          <p:cNvPr id="19" name="Picture 18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41794" y="3357562"/>
            <a:ext cx="1814248" cy="2238359"/>
          </a:xfrm>
          <a:prstGeom prst="rect">
            <a:avLst/>
          </a:prstGeom>
        </p:spPr>
      </p:pic>
      <p:pic>
        <p:nvPicPr>
          <p:cNvPr id="22" name="Picture 21" descr="confusedwolfman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2857496"/>
            <a:ext cx="1643074" cy="2764442"/>
          </a:xfrm>
          <a:prstGeom prst="rect">
            <a:avLst/>
          </a:prstGeom>
        </p:spPr>
      </p:pic>
      <p:sp>
        <p:nvSpPr>
          <p:cNvPr id="15" name="Round Diagonal Corner Rectangle 1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Can we go by train?</a:t>
            </a:r>
          </a:p>
        </p:txBody>
      </p:sp>
      <p:sp>
        <p:nvSpPr>
          <p:cNvPr id="26" name="Rounded Rectangular Callout 25"/>
          <p:cNvSpPr/>
          <p:nvPr/>
        </p:nvSpPr>
        <p:spPr>
          <a:xfrm>
            <a:off x="3428992" y="714356"/>
            <a:ext cx="4500594" cy="1500198"/>
          </a:xfrm>
          <a:prstGeom prst="wedgeRoundRectCallout">
            <a:avLst>
              <a:gd name="adj1" fmla="val -69956"/>
              <a:gd name="adj2" fmla="val 174230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Peut</a:t>
            </a:r>
            <a:r>
              <a:rPr lang="en-GB" sz="4000" b="1" dirty="0">
                <a:solidFill>
                  <a:schemeClr val="tx1"/>
                </a:solidFill>
              </a:rPr>
              <a:t>-on y </a:t>
            </a:r>
            <a:r>
              <a:rPr lang="en-GB" sz="4000" b="1" dirty="0" err="1">
                <a:solidFill>
                  <a:schemeClr val="tx1"/>
                </a:solidFill>
              </a:rPr>
              <a:t>aller</a:t>
            </a:r>
            <a:r>
              <a:rPr lang="en-GB" sz="4000" b="1" dirty="0">
                <a:solidFill>
                  <a:schemeClr val="tx1"/>
                </a:solidFill>
              </a:rPr>
              <a:t> en  train ?</a:t>
            </a:r>
          </a:p>
        </p:txBody>
      </p:sp>
      <p:pic>
        <p:nvPicPr>
          <p:cNvPr id="21" name="Picture 20" descr="angryghostcloud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72" y="0"/>
            <a:ext cx="2390426" cy="1928826"/>
          </a:xfrm>
          <a:prstGeom prst="rect">
            <a:avLst/>
          </a:prstGeom>
        </p:spPr>
      </p:pic>
      <p:pic>
        <p:nvPicPr>
          <p:cNvPr id="27" name="Picture 26" descr="angrytoasterbrow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285852" y="4251018"/>
            <a:ext cx="2095515" cy="1392560"/>
          </a:xfrm>
          <a:prstGeom prst="rect">
            <a:avLst/>
          </a:prstGeom>
        </p:spPr>
      </p:pic>
      <p:pic>
        <p:nvPicPr>
          <p:cNvPr id="12" name="Slide 15.wav">
            <a:hlinkClick r:id="" action="ppaction://media"/>
          </p:cNvPr>
          <p:cNvPicPr>
            <a:picLocks noRot="1" noChangeAspect="1"/>
          </p:cNvPicPr>
          <p:nvPr>
            <a:wavAudioFile r:embed="rId1" name="Slide 15.wav"/>
          </p:nvPr>
        </p:nvPicPr>
        <p:blipFill>
          <a:blip r:embed="rId12" cstate="print"/>
          <a:stretch>
            <a:fillRect/>
          </a:stretch>
        </p:blipFill>
        <p:spPr>
          <a:xfrm>
            <a:off x="8215338" y="521495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6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6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Content Placeholder 9" descr="2765804021_6371d5a22e_b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" y="-225021"/>
            <a:ext cx="9144000" cy="6093619"/>
          </a:xfrm>
          <a:prstGeom prst="rect">
            <a:avLst/>
          </a:prstGeom>
        </p:spPr>
      </p:pic>
      <p:sp>
        <p:nvSpPr>
          <p:cNvPr id="15" name="Round Diagonal Corner Rectangle 1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No, you can’t.</a:t>
            </a:r>
          </a:p>
        </p:txBody>
      </p:sp>
      <p:pic>
        <p:nvPicPr>
          <p:cNvPr id="24" name="Picture 23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72" y="0"/>
            <a:ext cx="2390426" cy="1928826"/>
          </a:xfrm>
          <a:prstGeom prst="rect">
            <a:avLst/>
          </a:prstGeom>
        </p:spPr>
      </p:pic>
      <p:pic>
        <p:nvPicPr>
          <p:cNvPr id="25" name="Picture 24" descr="angrycarrotface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2285992"/>
            <a:ext cx="1687046" cy="3500462"/>
          </a:xfrm>
          <a:prstGeom prst="rect">
            <a:avLst/>
          </a:prstGeom>
        </p:spPr>
      </p:pic>
      <p:pic>
        <p:nvPicPr>
          <p:cNvPr id="26" name="Picture 25" descr="confusedwolfman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2857496"/>
            <a:ext cx="1643074" cy="2764442"/>
          </a:xfrm>
          <a:prstGeom prst="rect">
            <a:avLst/>
          </a:prstGeom>
        </p:spPr>
      </p:pic>
      <p:pic>
        <p:nvPicPr>
          <p:cNvPr id="27" name="Picture 26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44032" y="3357562"/>
            <a:ext cx="1814248" cy="2238359"/>
          </a:xfrm>
          <a:prstGeom prst="rect">
            <a:avLst/>
          </a:prstGeom>
        </p:spPr>
      </p:pic>
      <p:pic>
        <p:nvPicPr>
          <p:cNvPr id="29" name="Picture 28" descr="angrytoasterbrow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285851" y="4232917"/>
            <a:ext cx="2095515" cy="1392560"/>
          </a:xfrm>
          <a:prstGeom prst="rect">
            <a:avLst/>
          </a:prstGeom>
        </p:spPr>
      </p:pic>
      <p:pic>
        <p:nvPicPr>
          <p:cNvPr id="32" name="Picture 3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071802" y="3310658"/>
            <a:ext cx="2286016" cy="2522699"/>
          </a:xfrm>
          <a:prstGeom prst="rect">
            <a:avLst/>
          </a:prstGeom>
        </p:spPr>
      </p:pic>
      <p:sp>
        <p:nvSpPr>
          <p:cNvPr id="28" name="Rounded Rectangular Callout 27"/>
          <p:cNvSpPr/>
          <p:nvPr/>
        </p:nvSpPr>
        <p:spPr>
          <a:xfrm>
            <a:off x="1357290" y="2214554"/>
            <a:ext cx="4214842" cy="1285884"/>
          </a:xfrm>
          <a:prstGeom prst="wedgeRoundRectCallout">
            <a:avLst>
              <a:gd name="adj1" fmla="val 54110"/>
              <a:gd name="adj2" fmla="val -89323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Non, </a:t>
            </a:r>
            <a:r>
              <a:rPr lang="en-GB" sz="4000" b="1" dirty="0" err="1">
                <a:solidFill>
                  <a:schemeClr val="tx1"/>
                </a:solidFill>
              </a:rPr>
              <a:t>vous</a:t>
            </a:r>
            <a:r>
              <a:rPr lang="en-GB" sz="4000" b="1" dirty="0">
                <a:solidFill>
                  <a:schemeClr val="tx1"/>
                </a:solidFill>
              </a:rPr>
              <a:t> ne </a:t>
            </a:r>
            <a:r>
              <a:rPr lang="en-GB" sz="4000" b="1" dirty="0" err="1">
                <a:solidFill>
                  <a:schemeClr val="tx1"/>
                </a:solidFill>
              </a:rPr>
              <a:t>pouvez</a:t>
            </a:r>
            <a:r>
              <a:rPr lang="en-GB" sz="4000" b="1" dirty="0">
                <a:solidFill>
                  <a:schemeClr val="tx1"/>
                </a:solidFill>
              </a:rPr>
              <a:t> pas.</a:t>
            </a:r>
          </a:p>
        </p:txBody>
      </p:sp>
      <p:pic>
        <p:nvPicPr>
          <p:cNvPr id="12" name="Picture 11" descr="spanishham5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3404132">
            <a:off x="8635618" y="-3434590"/>
            <a:ext cx="3895238" cy="3752381"/>
          </a:xfrm>
          <a:prstGeom prst="rect">
            <a:avLst/>
          </a:prstGeom>
        </p:spPr>
      </p:pic>
      <p:pic>
        <p:nvPicPr>
          <p:cNvPr id="13" name="Picture 12" descr="spanishham5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3404132">
            <a:off x="8635618" y="-3434589"/>
            <a:ext cx="3895238" cy="3752381"/>
          </a:xfrm>
          <a:prstGeom prst="rect">
            <a:avLst/>
          </a:prstGeom>
        </p:spPr>
      </p:pic>
      <p:pic>
        <p:nvPicPr>
          <p:cNvPr id="14" name="Slide 16.wav">
            <a:hlinkClick r:id="" action="ppaction://media"/>
          </p:cNvPr>
          <p:cNvPicPr>
            <a:picLocks noRot="1" noChangeAspect="1"/>
          </p:cNvPicPr>
          <p:nvPr>
            <a:wavAudioFile r:embed="rId1" name="Slide 16.wav"/>
          </p:nvPr>
        </p:nvPicPr>
        <p:blipFill>
          <a:blip r:embed="rId13" cstate="print"/>
          <a:stretch>
            <a:fillRect/>
          </a:stretch>
        </p:blipFill>
        <p:spPr>
          <a:xfrm>
            <a:off x="8501090" y="51435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30712 0.39884 " pathEditMode="relative" ptsTypes="AA">
                                      <p:cBhvr>
                                        <p:cTn id="6" dur="19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30712 0.39884 " pathEditMode="relative" ptsTypes="AA">
                                      <p:cBhvr>
                                        <p:cTn id="8" dur="19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900"/>
                            </p:stCondLst>
                            <p:childTnLst>
                              <p:par>
                                <p:cTn id="1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5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31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218"/>
                            </p:stCondLst>
                            <p:childTnLst>
                              <p:par>
                                <p:cTn id="19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0712 0.39884 L 0.05313 -0.07106 " pathEditMode="relative" rAng="0" ptsTypes="AA">
                                      <p:cBhvr>
                                        <p:cTn id="20" dur="1982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0" y="-2350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Content Placeholder 9" descr="2765804021_6371d5a22e_b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" y="-225021"/>
            <a:ext cx="9144000" cy="6093619"/>
          </a:xfrm>
          <a:prstGeom prst="rect">
            <a:avLst/>
          </a:prstGeom>
        </p:spPr>
      </p:pic>
      <p:sp>
        <p:nvSpPr>
          <p:cNvPr id="27" name="Rounded Rectangular Callout 26"/>
          <p:cNvSpPr/>
          <p:nvPr/>
        </p:nvSpPr>
        <p:spPr>
          <a:xfrm>
            <a:off x="3428992" y="500042"/>
            <a:ext cx="4500594" cy="1500198"/>
          </a:xfrm>
          <a:prstGeom prst="wedgeRoundRectCallout">
            <a:avLst>
              <a:gd name="adj1" fmla="val 40465"/>
              <a:gd name="adj2" fmla="val 154211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Peut</a:t>
            </a:r>
            <a:r>
              <a:rPr lang="en-GB" sz="4000" b="1" dirty="0">
                <a:solidFill>
                  <a:schemeClr val="tx1"/>
                </a:solidFill>
              </a:rPr>
              <a:t>-on y </a:t>
            </a:r>
            <a:r>
              <a:rPr lang="en-GB" sz="4000" b="1" dirty="0" err="1">
                <a:solidFill>
                  <a:schemeClr val="tx1"/>
                </a:solidFill>
              </a:rPr>
              <a:t>aller</a:t>
            </a:r>
            <a:r>
              <a:rPr lang="en-GB" sz="4000" b="1" dirty="0">
                <a:solidFill>
                  <a:schemeClr val="tx1"/>
                </a:solidFill>
              </a:rPr>
              <a:t> en </a:t>
            </a:r>
            <a:r>
              <a:rPr lang="en-GB" sz="4000" b="1" dirty="0" err="1">
                <a:solidFill>
                  <a:schemeClr val="tx1"/>
                </a:solidFill>
              </a:rPr>
              <a:t>fusée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alors</a:t>
            </a:r>
            <a:r>
              <a:rPr lang="en-GB" sz="4000" b="1" dirty="0">
                <a:solidFill>
                  <a:schemeClr val="tx1"/>
                </a:solidFill>
              </a:rPr>
              <a:t> ?  </a:t>
            </a:r>
          </a:p>
        </p:txBody>
      </p:sp>
      <p:sp>
        <p:nvSpPr>
          <p:cNvPr id="15" name="Round Diagonal Corner Rectangle 1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Can we go by rocket then?  </a:t>
            </a:r>
          </a:p>
        </p:txBody>
      </p:sp>
      <p:pic>
        <p:nvPicPr>
          <p:cNvPr id="21" name="Picture 20" descr="angrylight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071802" y="3310658"/>
            <a:ext cx="2286016" cy="2522699"/>
          </a:xfrm>
          <a:prstGeom prst="rect">
            <a:avLst/>
          </a:prstGeom>
        </p:spPr>
      </p:pic>
      <p:pic>
        <p:nvPicPr>
          <p:cNvPr id="24" name="Picture 23" descr="angrytoasterbrow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285851" y="4232917"/>
            <a:ext cx="2095515" cy="1392560"/>
          </a:xfrm>
          <a:prstGeom prst="rect">
            <a:avLst/>
          </a:prstGeom>
        </p:spPr>
      </p:pic>
      <p:pic>
        <p:nvPicPr>
          <p:cNvPr id="25" name="Picture 24" descr="angrycarrotface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2285992"/>
            <a:ext cx="1687046" cy="3500462"/>
          </a:xfrm>
          <a:prstGeom prst="rect">
            <a:avLst/>
          </a:prstGeom>
        </p:spPr>
      </p:pic>
      <p:pic>
        <p:nvPicPr>
          <p:cNvPr id="28" name="Picture 27" descr="confusedwolfman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2857496"/>
            <a:ext cx="1643074" cy="2764442"/>
          </a:xfrm>
          <a:prstGeom prst="rect">
            <a:avLst/>
          </a:prstGeom>
        </p:spPr>
      </p:pic>
      <p:pic>
        <p:nvPicPr>
          <p:cNvPr id="29" name="Picture 28" descr="angryghostclou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72" y="0"/>
            <a:ext cx="2390426" cy="1928826"/>
          </a:xfrm>
          <a:prstGeom prst="rect">
            <a:avLst/>
          </a:prstGeom>
        </p:spPr>
      </p:pic>
      <p:pic>
        <p:nvPicPr>
          <p:cNvPr id="30" name="Picture 29" descr="angrypotatohead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44032" y="3357563"/>
            <a:ext cx="1814248" cy="2238357"/>
          </a:xfrm>
          <a:prstGeom prst="rect">
            <a:avLst/>
          </a:prstGeom>
        </p:spPr>
      </p:pic>
      <p:pic>
        <p:nvPicPr>
          <p:cNvPr id="31" name="Picture 30" descr="angrypotatohead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44032" y="3357562"/>
            <a:ext cx="1814248" cy="2238359"/>
          </a:xfrm>
          <a:prstGeom prst="rect">
            <a:avLst/>
          </a:prstGeom>
        </p:spPr>
      </p:pic>
      <p:pic>
        <p:nvPicPr>
          <p:cNvPr id="12" name="Slide 17.wav">
            <a:hlinkClick r:id="" action="ppaction://media"/>
          </p:cNvPr>
          <p:cNvPicPr>
            <a:picLocks noRot="1" noChangeAspect="1"/>
          </p:cNvPicPr>
          <p:nvPr>
            <a:wavAudioFile r:embed="rId1" name="Slide 17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9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5" presetClass="emph" presetSubtype="0" repeatCount="7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329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60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Content Placeholder 9" descr="2765804021_6371d5a22e_b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" y="-225021"/>
            <a:ext cx="9144000" cy="6093619"/>
          </a:xfrm>
          <a:prstGeom prst="rect">
            <a:avLst/>
          </a:prstGeom>
        </p:spPr>
      </p:pic>
      <p:pic>
        <p:nvPicPr>
          <p:cNvPr id="14" name="Picture 13" descr="spanishham5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3404132">
            <a:off x="8635618" y="-3434590"/>
            <a:ext cx="3895238" cy="3752381"/>
          </a:xfrm>
          <a:prstGeom prst="rect">
            <a:avLst/>
          </a:prstGeom>
        </p:spPr>
      </p:pic>
      <p:sp>
        <p:nvSpPr>
          <p:cNvPr id="25" name="Round Diagonal Corner Rectangle 2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Yes, l</a:t>
            </a:r>
            <a:r>
              <a:rPr lang="en-GB" altLang="zh-CN" sz="3600" b="1" dirty="0">
                <a:solidFill>
                  <a:schemeClr val="tx1"/>
                </a:solidFill>
              </a:rPr>
              <a:t>et’s go!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24" name="Picture 23" descr="angrylightningbulb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071802" y="3310658"/>
            <a:ext cx="2286016" cy="2522699"/>
          </a:xfrm>
          <a:prstGeom prst="rect">
            <a:avLst/>
          </a:prstGeom>
        </p:spPr>
      </p:pic>
      <p:pic>
        <p:nvPicPr>
          <p:cNvPr id="26" name="Picture 25" descr="angrytoasterbrow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285851" y="4232917"/>
            <a:ext cx="2095515" cy="1392560"/>
          </a:xfrm>
          <a:prstGeom prst="rect">
            <a:avLst/>
          </a:prstGeom>
        </p:spPr>
      </p:pic>
      <p:pic>
        <p:nvPicPr>
          <p:cNvPr id="27" name="Picture 26" descr="angrycarrotface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2285992"/>
            <a:ext cx="1687046" cy="3500462"/>
          </a:xfrm>
          <a:prstGeom prst="rect">
            <a:avLst/>
          </a:prstGeom>
        </p:spPr>
      </p:pic>
      <p:pic>
        <p:nvPicPr>
          <p:cNvPr id="28" name="Picture 27" descr="confusedwolfman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2857496"/>
            <a:ext cx="1643074" cy="2764442"/>
          </a:xfrm>
          <a:prstGeom prst="rect">
            <a:avLst/>
          </a:prstGeom>
        </p:spPr>
      </p:pic>
      <p:pic>
        <p:nvPicPr>
          <p:cNvPr id="31" name="Picture 30" descr="angryghostcloud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214290"/>
            <a:ext cx="2390425" cy="1928826"/>
          </a:xfrm>
          <a:prstGeom prst="rect">
            <a:avLst/>
          </a:prstGeom>
        </p:spPr>
      </p:pic>
      <p:pic>
        <p:nvPicPr>
          <p:cNvPr id="32" name="Picture 31" descr="angrypotatohead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44032" y="3357562"/>
            <a:ext cx="1814248" cy="2238359"/>
          </a:xfrm>
          <a:prstGeom prst="rect">
            <a:avLst/>
          </a:prstGeom>
        </p:spPr>
      </p:pic>
      <p:pic>
        <p:nvPicPr>
          <p:cNvPr id="34" name="Picture 33" descr="angryghostcloud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214290"/>
            <a:ext cx="2390426" cy="1928826"/>
          </a:xfrm>
          <a:prstGeom prst="rect">
            <a:avLst/>
          </a:prstGeom>
        </p:spPr>
      </p:pic>
      <p:sp>
        <p:nvSpPr>
          <p:cNvPr id="30" name="Rounded Rectangular Callout 29"/>
          <p:cNvSpPr/>
          <p:nvPr/>
        </p:nvSpPr>
        <p:spPr>
          <a:xfrm>
            <a:off x="2357422" y="1785926"/>
            <a:ext cx="3429024" cy="1500198"/>
          </a:xfrm>
          <a:prstGeom prst="wedgeRoundRectCallout">
            <a:avLst>
              <a:gd name="adj1" fmla="val 79680"/>
              <a:gd name="adj2" fmla="val -69036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altLang="zh-CN" sz="4000" b="1" dirty="0" err="1">
                <a:solidFill>
                  <a:schemeClr val="tx1"/>
                </a:solidFill>
              </a:rPr>
              <a:t>Oui</a:t>
            </a:r>
            <a:r>
              <a:rPr lang="en-GB" altLang="zh-CN" sz="4000" b="1" dirty="0">
                <a:solidFill>
                  <a:schemeClr val="tx1"/>
                </a:solidFill>
              </a:rPr>
              <a:t>, </a:t>
            </a:r>
            <a:r>
              <a:rPr lang="en-GB" altLang="zh-CN" sz="4000" b="1" dirty="0" err="1">
                <a:solidFill>
                  <a:schemeClr val="tx1"/>
                </a:solidFill>
              </a:rPr>
              <a:t>allons</a:t>
            </a:r>
            <a:r>
              <a:rPr lang="en-GB" altLang="zh-CN" sz="4000" b="1" dirty="0">
                <a:solidFill>
                  <a:schemeClr val="tx1"/>
                </a:solidFill>
              </a:rPr>
              <a:t>-y 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3" name="Slide 18.wav">
            <a:hlinkClick r:id="" action="ppaction://media"/>
          </p:cNvPr>
          <p:cNvPicPr>
            <a:picLocks noRot="1" noChangeAspect="1"/>
          </p:cNvPicPr>
          <p:nvPr>
            <a:wavAudioFile r:embed="rId1" name="Slide 18.wav"/>
          </p:nvPr>
        </p:nvPicPr>
        <p:blipFill>
          <a:blip r:embed="rId13" cstate="print"/>
          <a:stretch>
            <a:fillRect/>
          </a:stretch>
        </p:blipFill>
        <p:spPr>
          <a:xfrm>
            <a:off x="8501090" y="521495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5" presetClass="emph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2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3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333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30712 0.39884 " pathEditMode="relative" ptsTypes="AA">
                                      <p:cBhvr>
                                        <p:cTn id="15" dur="1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64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3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484978679_91b77d0977_b.jpg"/>
          <p:cNvPicPr>
            <a:picLocks noGrp="1" noChangeAspect="1"/>
          </p:cNvPicPr>
          <p:nvPr>
            <p:ph idx="1"/>
          </p:nvPr>
        </p:nvPicPr>
        <p:blipFill>
          <a:blip r:embed="rId4" cstate="screen"/>
          <a:stretch>
            <a:fillRect/>
          </a:stretch>
        </p:blipFill>
        <p:spPr>
          <a:xfrm>
            <a:off x="-32" y="-71462"/>
            <a:ext cx="19788358" cy="6858000"/>
          </a:xfrm>
        </p:spPr>
      </p:pic>
      <p:pic>
        <p:nvPicPr>
          <p:cNvPr id="6" name="Picture 5" descr="angry rocket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2624137" y="223837"/>
            <a:ext cx="3895725" cy="6410325"/>
          </a:xfrm>
          <a:prstGeom prst="rect">
            <a:avLst/>
          </a:prstGeom>
        </p:spPr>
      </p:pic>
      <p:pic>
        <p:nvPicPr>
          <p:cNvPr id="7" name="Picture 6" descr="angryclou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285720" y="3214686"/>
            <a:ext cx="2537470" cy="2047476"/>
          </a:xfrm>
          <a:prstGeom prst="rect">
            <a:avLst/>
          </a:prstGeom>
        </p:spPr>
      </p:pic>
      <p:pic>
        <p:nvPicPr>
          <p:cNvPr id="9" name="Picture 8" descr="angryclou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316269" y="1683939"/>
            <a:ext cx="2643174" cy="2132768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(Flying)…………………. (again) </a:t>
            </a:r>
          </a:p>
        </p:txBody>
      </p:sp>
      <p:pic>
        <p:nvPicPr>
          <p:cNvPr id="10" name="MSj03884320000[1].wav">
            <a:hlinkClick r:id="" action="ppaction://media"/>
          </p:cNvPr>
          <p:cNvPicPr>
            <a:picLocks noRot="1" noChangeAspect="1"/>
          </p:cNvPicPr>
          <p:nvPr>
            <a:wavAudioFile r:embed="rId1" name="MSj03884320000[1]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pic>
        <p:nvPicPr>
          <p:cNvPr id="11" name="MS900097485[1].wav">
            <a:hlinkClick r:id="" action="ppaction://media"/>
          </p:cNvPr>
          <p:cNvPicPr>
            <a:picLocks noRot="1" noChangeAspect="1"/>
          </p:cNvPicPr>
          <p:nvPr>
            <a:wavAudioFile r:embed="rId2" name="MS900097485[1]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4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7.50809E-6 C 0.00209 -0.00186 0.00487 -0.00301 0.00643 -0.00555 C 0.00782 -0.00787 0.00643 -0.01503 0.00851 -0.01411 C 0.02084 -0.00879 0.00695 -0.0007 0.01493 0.00577 C 0.02049 0.01017 0.03455 0.01456 0.04254 0.0171 C 0.03334 0.02126 0.02987 0.0171 0.02136 0.01132 C 0.01823 0.00531 0.01719 -7.50809E-6 0.01077 -7.50809E-6 C 0.00434 -7.50809E-6 -0.00208 0.003 -0.0085 0.003 C -0.01423 0.003 0.00278 0.00092 0.00851 -7.50809E-6 C 0.01059 0.00092 0.01285 0.00415 0.01493 0.003 C 0.02049 0.00023 0.02101 -0.01989 0.02136 -0.02266 C 0.02414 -0.08415 0.01737 -0.07328 0.03629 -0.04809 C 0.04306 -0.02035 0.03212 -0.05918 0.0448 -0.03399 C 0.04636 -0.03075 0.04618 -0.02636 0.04688 -0.02266 C 0.04636 -0.01526 0.04584 0.0067 0.04254 0.0171 C 0.03091 0.05293 0.04445 0.00115 0.03629 0.03397 C 0.03698 0.04068 0.03334 0.05293 0.03837 0.05385 C 0.0415 0.05455 0.05469 0.03097 0.05747 0.02565 C 0.05903 0.02288 0.06042 0.01987 0.06181 0.0171 C 0.06407 0.00531 0.06563 -0.0215 0.05955 -0.03098 C 0.05747 -0.03422 0.05382 -0.03491 0.05105 -0.03676 C 0.04202 -0.03376 0.03612 -0.02821 0.02778 -0.02266 C 0.0257 -0.01896 0.02188 -0.01596 0.02136 -0.01133 C 0.02014 0.00046 0.03316 0.00415 0.03837 0.00855 C 0.04688 0.00762 0.05573 0.00878 0.06389 0.00577 C 0.06893 0.00392 0.07674 -0.00555 0.07674 -0.00555 C 0.08021 -0.02405 0.07171 -0.04554 0.07882 -0.06219 C 0.08021 -0.06519 0.09237 -0.07259 0.09375 -0.07351 C 0.09723 -0.07259 0.10105 -0.07282 0.10434 -0.07074 C 0.12014 -0.06011 0.11528 -0.02289 0.10434 -0.00833 C 0.09757 0.00069 0.08542 0.00184 0.07674 0.00577 C 0.06806 0.00207 0.06459 -0.00417 0.05955 -0.01411 C 0.06476 -0.04 0.06268 -0.03445 0.08525 -0.03098 C 0.09601 -0.0215 0.09011 -0.01873 0.09792 -0.00833 C 0.10556 0.00184 0.10695 0.00023 0.11702 0.003 C 0.12153 0.00184 0.14862 0.00138 0.12778 -0.02266 C 0.12396 -0.02705 0.11789 -0.02058 0.11285 -0.01965 C 0.10955 -0.00648 0.11632 0.01109 0.11077 0.01987 C 0.10886 0.02288 0.10504 0.02172 0.10226 0.02265 C 0.08091 0.01479 0.0908 0.02219 0.08299 0.003 " pathEditMode="relative" ptsTypes="fffffffffffffffffffffffffffffffffffffffA">
                                      <p:cBhvr>
                                        <p:cTn id="8" dur="4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Motion origin="layout" path="M 0 3.48128E-6 L 1.32292 -0.01041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1" y="-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48128E-6 L -0.98819 3.48128E-6 " pathEditMode="relative" rAng="0" ptsTypes="AA">
                                      <p:cBhvr>
                                        <p:cTn id="12" dur="7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4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Scale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35" presetClass="path" presetSubtype="0" accel="50000" decel="50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Motion origin="layout" path="M -3.05556E-6 4.07407E-6 L -0.35625 -0.00602 " pathEditMode="relative" rAng="0" ptsTypes="AA">
                                      <p:cBhvr>
                                        <p:cTn id="30" dur="8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" y="-3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Motion origin="layout" path="M 4.72222E-6 4.44444E-6 L -0.39445 -0.01297 " pathEditMode="relative" rAng="0" ptsTypes="AA">
                                      <p:cBhvr>
                                        <p:cTn id="32" dur="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" y="-6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27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showWhenStopped="0"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29760" y="1600200"/>
            <a:ext cx="11258600" cy="147160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GB" sz="8000" b="1" dirty="0"/>
              <a:t>Many years ago in 2008</a:t>
            </a:r>
          </a:p>
        </p:txBody>
      </p:sp>
      <p:pic>
        <p:nvPicPr>
          <p:cNvPr id="4" name="Picture 3" descr="angry living.bmp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0"/>
            <a:ext cx="9144000" cy="6000768"/>
          </a:xfrm>
          <a:prstGeom prst="rect">
            <a:avLst/>
          </a:prstGeom>
        </p:spPr>
      </p:pic>
      <p:pic>
        <p:nvPicPr>
          <p:cNvPr id="5" name="Picture 4" descr="angrylightningbulb1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214546" y="1714488"/>
            <a:ext cx="1285884" cy="1428760"/>
          </a:xfrm>
          <a:prstGeom prst="rect">
            <a:avLst/>
          </a:prstGeom>
        </p:spPr>
      </p:pic>
      <p:pic>
        <p:nvPicPr>
          <p:cNvPr id="6" name="Picture 5" descr="confusedwolfman4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86248" y="1643050"/>
            <a:ext cx="857256" cy="1357322"/>
          </a:xfrm>
          <a:prstGeom prst="rect">
            <a:avLst/>
          </a:prstGeom>
        </p:spPr>
      </p:pic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642918"/>
            <a:ext cx="2000232" cy="1613980"/>
          </a:xfrm>
          <a:prstGeom prst="rect">
            <a:avLst/>
          </a:prstGeom>
        </p:spPr>
      </p:pic>
      <p:pic>
        <p:nvPicPr>
          <p:cNvPr id="8" name="Picture 7" descr="angrytoasterbrow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2214554"/>
            <a:ext cx="1071570" cy="731290"/>
          </a:xfrm>
          <a:prstGeom prst="rect">
            <a:avLst/>
          </a:prstGeom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143504" y="1785926"/>
            <a:ext cx="1042242" cy="1285884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104702">
            <a:off x="721120" y="2117090"/>
            <a:ext cx="1480469" cy="3071834"/>
          </a:xfrm>
          <a:prstGeom prst="rect">
            <a:avLst/>
          </a:prstGeom>
        </p:spPr>
      </p:pic>
      <p:pic>
        <p:nvPicPr>
          <p:cNvPr id="12" name="Picture 11" descr="angry living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6952"/>
            <a:ext cx="9144000" cy="5973816"/>
          </a:xfrm>
          <a:prstGeom prst="rect">
            <a:avLst/>
          </a:prstGeom>
        </p:spPr>
      </p:pic>
      <p:sp>
        <p:nvSpPr>
          <p:cNvPr id="13" name="Round Diagonal Corner Rectangle 12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81481E-6 L -2.23403 0.003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7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3381948286_0e9d09ffb9_o.jpg"/>
          <p:cNvPicPr>
            <a:picLocks noGrp="1" noChangeAspect="1"/>
          </p:cNvPicPr>
          <p:nvPr>
            <p:ph idx="1"/>
          </p:nvPr>
        </p:nvPicPr>
        <p:blipFill>
          <a:blip r:embed="rId4" cstate="screen"/>
          <a:stretch>
            <a:fillRect/>
          </a:stretch>
        </p:blipFill>
        <p:spPr>
          <a:xfrm>
            <a:off x="0" y="0"/>
            <a:ext cx="9144000" cy="6108192"/>
          </a:xfrm>
        </p:spPr>
      </p:pic>
      <p:sp>
        <p:nvSpPr>
          <p:cNvPr id="7" name="Rounded Rectangular Callout 6"/>
          <p:cNvSpPr/>
          <p:nvPr/>
        </p:nvSpPr>
        <p:spPr>
          <a:xfrm>
            <a:off x="2428860" y="571480"/>
            <a:ext cx="6429420" cy="1428760"/>
          </a:xfrm>
          <a:prstGeom prst="wedgeRoundRectCallout">
            <a:avLst>
              <a:gd name="adj1" fmla="val 36650"/>
              <a:gd name="adj2" fmla="val -85896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Ouah</a:t>
            </a:r>
            <a:r>
              <a:rPr lang="en-GB" sz="4000" b="1" dirty="0">
                <a:solidFill>
                  <a:schemeClr val="tx1"/>
                </a:solidFill>
              </a:rPr>
              <a:t> ! </a:t>
            </a:r>
            <a:r>
              <a:rPr lang="en-GB" sz="4000" b="1" dirty="0" err="1">
                <a:solidFill>
                  <a:schemeClr val="tx1"/>
                </a:solidFill>
              </a:rPr>
              <a:t>Combien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d’oiseaux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peuvent</a:t>
            </a:r>
            <a:r>
              <a:rPr lang="en-GB" sz="4000" b="1" dirty="0">
                <a:solidFill>
                  <a:schemeClr val="tx1"/>
                </a:solidFill>
              </a:rPr>
              <a:t> vivre </a:t>
            </a:r>
            <a:r>
              <a:rPr lang="en-GB" sz="4000" b="1" dirty="0" err="1">
                <a:solidFill>
                  <a:schemeClr val="tx1"/>
                </a:solidFill>
              </a:rPr>
              <a:t>là</a:t>
            </a:r>
            <a:r>
              <a:rPr lang="en-GB" sz="4000" b="1" dirty="0">
                <a:solidFill>
                  <a:schemeClr val="tx1"/>
                </a:solidFill>
              </a:rPr>
              <a:t>-dedans ?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1"/>
                </a:solidFill>
              </a:rPr>
              <a:t>Wow! How many birds can live in there?</a:t>
            </a:r>
          </a:p>
        </p:txBody>
      </p:sp>
      <p:pic>
        <p:nvPicPr>
          <p:cNvPr id="8" name="Slide 20.wav">
            <a:hlinkClick r:id="" action="ppaction://media"/>
          </p:cNvPr>
          <p:cNvPicPr>
            <a:picLocks noRot="1" noChangeAspect="1"/>
          </p:cNvPicPr>
          <p:nvPr>
            <a:wavAudioFile r:embed="rId1" name="Slide 20.wav"/>
          </p:nvPr>
        </p:nvPicPr>
        <p:blipFill>
          <a:blip r:embed="rId5" cstate="print"/>
          <a:stretch>
            <a:fillRect/>
          </a:stretch>
        </p:blipFill>
        <p:spPr>
          <a:xfrm>
            <a:off x="8286776" y="521495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8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3381948286_0e9d09ffb9_o.jpg"/>
          <p:cNvPicPr>
            <a:picLocks noGrp="1" noChangeAspect="1"/>
          </p:cNvPicPr>
          <p:nvPr>
            <p:ph idx="1"/>
          </p:nvPr>
        </p:nvPicPr>
        <p:blipFill>
          <a:blip r:embed="rId4" cstate="screen"/>
          <a:stretch>
            <a:fillRect/>
          </a:stretch>
        </p:blipFill>
        <p:spPr>
          <a:xfrm>
            <a:off x="0" y="0"/>
            <a:ext cx="9144000" cy="6108192"/>
          </a:xfrm>
        </p:spPr>
      </p:pic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1"/>
                </a:solidFill>
              </a:rPr>
              <a:t>No, stupid! It’s not a real bird’s nest. It’s a stadium.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14314" y="642918"/>
            <a:ext cx="6500826" cy="2000264"/>
          </a:xfrm>
          <a:prstGeom prst="wedgeRoundRectCallout">
            <a:avLst>
              <a:gd name="adj1" fmla="val -48625"/>
              <a:gd name="adj2" fmla="val -92245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Mais</a:t>
            </a:r>
            <a:r>
              <a:rPr lang="en-GB" sz="4000" b="1" dirty="0">
                <a:solidFill>
                  <a:schemeClr val="tx1"/>
                </a:solidFill>
              </a:rPr>
              <a:t> non, </a:t>
            </a:r>
            <a:r>
              <a:rPr lang="en-GB" sz="4000" b="1" dirty="0" err="1">
                <a:solidFill>
                  <a:schemeClr val="tx1"/>
                </a:solidFill>
              </a:rPr>
              <a:t>imbécile</a:t>
            </a:r>
            <a:r>
              <a:rPr lang="en-GB" sz="4000" b="1" dirty="0">
                <a:solidFill>
                  <a:schemeClr val="tx1"/>
                </a:solidFill>
              </a:rPr>
              <a:t> ! </a:t>
            </a:r>
            <a:r>
              <a:rPr lang="en-GB" sz="4000" b="1" dirty="0" err="1">
                <a:solidFill>
                  <a:schemeClr val="tx1"/>
                </a:solidFill>
              </a:rPr>
              <a:t>Ce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n’est</a:t>
            </a:r>
            <a:r>
              <a:rPr lang="en-GB" sz="4000" b="1" dirty="0">
                <a:solidFill>
                  <a:schemeClr val="tx1"/>
                </a:solidFill>
              </a:rPr>
              <a:t> pas un </a:t>
            </a:r>
            <a:r>
              <a:rPr lang="en-GB" sz="4000" b="1" dirty="0" err="1">
                <a:solidFill>
                  <a:schemeClr val="tx1"/>
                </a:solidFill>
              </a:rPr>
              <a:t>vrai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nid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d’oiseaux</a:t>
            </a:r>
            <a:r>
              <a:rPr lang="en-GB" sz="4000" b="1" dirty="0">
                <a:solidFill>
                  <a:schemeClr val="tx1"/>
                </a:solidFill>
              </a:rPr>
              <a:t>. </a:t>
            </a:r>
            <a:r>
              <a:rPr lang="en-GB" sz="4000" b="1" dirty="0" err="1">
                <a:solidFill>
                  <a:schemeClr val="tx1"/>
                </a:solidFill>
              </a:rPr>
              <a:t>C’est</a:t>
            </a:r>
            <a:r>
              <a:rPr lang="en-GB" sz="4000" b="1" dirty="0">
                <a:solidFill>
                  <a:schemeClr val="tx1"/>
                </a:solidFill>
              </a:rPr>
              <a:t> un </a:t>
            </a:r>
            <a:r>
              <a:rPr lang="en-GB" sz="4000" b="1" dirty="0" err="1">
                <a:solidFill>
                  <a:schemeClr val="tx1"/>
                </a:solidFill>
              </a:rPr>
              <a:t>stade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7" name="Slide 21.wav">
            <a:hlinkClick r:id="" action="ppaction://media"/>
          </p:cNvPr>
          <p:cNvPicPr>
            <a:picLocks noRot="1" noChangeAspect="1"/>
          </p:cNvPicPr>
          <p:nvPr>
            <a:wavAudioFile r:embed="rId1" name="Slide 21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585789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Content Placeholder 7" descr="3611251159_0518bba277_b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0" y="0"/>
            <a:ext cx="9144000" cy="6081117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Can you give us the tickets please?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357158" y="500042"/>
            <a:ext cx="4714908" cy="2000264"/>
          </a:xfrm>
          <a:prstGeom prst="wedgeRoundRectCallout">
            <a:avLst>
              <a:gd name="adj1" fmla="val -32002"/>
              <a:gd name="adj2" fmla="val 91827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Peux-tu</a:t>
            </a:r>
            <a:r>
              <a:rPr lang="en-GB" sz="4000" b="1" dirty="0">
                <a:solidFill>
                  <a:schemeClr val="tx1"/>
                </a:solidFill>
              </a:rPr>
              <a:t> nous </a:t>
            </a:r>
            <a:r>
              <a:rPr lang="en-GB" sz="4000" b="1" dirty="0" err="1">
                <a:solidFill>
                  <a:schemeClr val="tx1"/>
                </a:solidFill>
              </a:rPr>
              <a:t>donner</a:t>
            </a:r>
            <a:r>
              <a:rPr lang="en-GB" sz="4000" b="1" dirty="0">
                <a:solidFill>
                  <a:schemeClr val="tx1"/>
                </a:solidFill>
              </a:rPr>
              <a:t> les tickets, </a:t>
            </a:r>
            <a:r>
              <a:rPr lang="en-GB" sz="4000" b="1" dirty="0" err="1">
                <a:solidFill>
                  <a:schemeClr val="tx1"/>
                </a:solidFill>
              </a:rPr>
              <a:t>s’il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plaît</a:t>
            </a:r>
            <a:r>
              <a:rPr lang="en-GB" sz="4000" b="1" dirty="0">
                <a:solidFill>
                  <a:schemeClr val="tx1"/>
                </a:solidFill>
              </a:rPr>
              <a:t> ?</a:t>
            </a:r>
          </a:p>
        </p:txBody>
      </p:sp>
      <p:pic>
        <p:nvPicPr>
          <p:cNvPr id="17" name="Picture 16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29257" y="917327"/>
            <a:ext cx="2000264" cy="1614006"/>
          </a:xfrm>
          <a:prstGeom prst="rect">
            <a:avLst/>
          </a:prstGeom>
        </p:spPr>
      </p:pic>
      <p:pic>
        <p:nvPicPr>
          <p:cNvPr id="18" name="Picture 17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3005153"/>
            <a:ext cx="1409306" cy="2924177"/>
          </a:xfrm>
          <a:prstGeom prst="rect">
            <a:avLst/>
          </a:prstGeom>
        </p:spPr>
      </p:pic>
      <p:pic>
        <p:nvPicPr>
          <p:cNvPr id="26" name="Picture 25" descr="angrylightningbulb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3705242"/>
            <a:ext cx="2080157" cy="2295526"/>
          </a:xfrm>
          <a:prstGeom prst="rect">
            <a:avLst/>
          </a:prstGeom>
        </p:spPr>
      </p:pic>
      <p:pic>
        <p:nvPicPr>
          <p:cNvPr id="27" name="Picture 26" descr="angrylightningbulb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4562498"/>
            <a:ext cx="1885950" cy="1253295"/>
          </a:xfrm>
          <a:prstGeom prst="rect">
            <a:avLst/>
          </a:prstGeom>
        </p:spPr>
      </p:pic>
      <p:pic>
        <p:nvPicPr>
          <p:cNvPr id="28" name="Picture 27" descr="angrylightningbulb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6609" y="3250542"/>
            <a:ext cx="1549705" cy="2607350"/>
          </a:xfrm>
          <a:prstGeom prst="rect">
            <a:avLst/>
          </a:prstGeom>
        </p:spPr>
      </p:pic>
      <p:pic>
        <p:nvPicPr>
          <p:cNvPr id="29" name="Picture 28" descr="angrycarrotface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3000372"/>
            <a:ext cx="1409305" cy="2924177"/>
          </a:xfrm>
          <a:prstGeom prst="rect">
            <a:avLst/>
          </a:prstGeom>
        </p:spPr>
      </p:pic>
      <p:pic>
        <p:nvPicPr>
          <p:cNvPr id="30" name="Picture 29" descr="angrypotatohead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167594" y="3643314"/>
            <a:ext cx="1833562" cy="2262186"/>
          </a:xfrm>
          <a:prstGeom prst="rect">
            <a:avLst/>
          </a:prstGeom>
        </p:spPr>
      </p:pic>
      <p:pic>
        <p:nvPicPr>
          <p:cNvPr id="31" name="Picture 30" descr="angrypotatohead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167594" y="3633804"/>
            <a:ext cx="1833562" cy="2262186"/>
          </a:xfrm>
          <a:prstGeom prst="rect">
            <a:avLst/>
          </a:prstGeom>
        </p:spPr>
      </p:pic>
      <p:pic>
        <p:nvPicPr>
          <p:cNvPr id="32" name="Picture 31" descr="angrylightningbulb2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3705242"/>
            <a:ext cx="2080156" cy="2295526"/>
          </a:xfrm>
          <a:prstGeom prst="rect">
            <a:avLst/>
          </a:prstGeom>
        </p:spPr>
      </p:pic>
      <p:pic>
        <p:nvPicPr>
          <p:cNvPr id="33" name="Picture 32" descr="angrylightningbulb2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16999" y="4562498"/>
            <a:ext cx="1823656" cy="1253295"/>
          </a:xfrm>
          <a:prstGeom prst="rect">
            <a:avLst/>
          </a:prstGeom>
        </p:spPr>
      </p:pic>
      <p:pic>
        <p:nvPicPr>
          <p:cNvPr id="34" name="Picture 33" descr="angrylightningbulb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47434" y="3250542"/>
            <a:ext cx="1528054" cy="2607350"/>
          </a:xfrm>
          <a:prstGeom prst="rect">
            <a:avLst/>
          </a:prstGeom>
        </p:spPr>
      </p:pic>
      <p:pic>
        <p:nvPicPr>
          <p:cNvPr id="35" name="Picture 34" descr="angrycarrotface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3000373"/>
            <a:ext cx="1409305" cy="2924175"/>
          </a:xfrm>
          <a:prstGeom prst="rect">
            <a:avLst/>
          </a:prstGeom>
        </p:spPr>
      </p:pic>
      <p:pic>
        <p:nvPicPr>
          <p:cNvPr id="36" name="Picture 35" descr="angryghostcloud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29257" y="917327"/>
            <a:ext cx="2000263" cy="1614006"/>
          </a:xfrm>
          <a:prstGeom prst="rect">
            <a:avLst/>
          </a:prstGeom>
        </p:spPr>
      </p:pic>
      <p:pic>
        <p:nvPicPr>
          <p:cNvPr id="20" name="Slide 22.wav">
            <a:hlinkClick r:id="" action="ppaction://media"/>
          </p:cNvPr>
          <p:cNvPicPr>
            <a:picLocks noRot="1" noChangeAspect="1"/>
          </p:cNvPicPr>
          <p:nvPr>
            <a:wavAudioFile r:embed="rId1" name="Slide 22.wav"/>
          </p:nvPr>
        </p:nvPicPr>
        <p:blipFill>
          <a:blip r:embed="rId18" cstate="print"/>
          <a:stretch>
            <a:fillRect/>
          </a:stretch>
        </p:blipFill>
        <p:spPr>
          <a:xfrm>
            <a:off x="8286776" y="521495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6" dur="3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195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3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1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2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Content Placeholder 7" descr="3611251159_0518bba277_b.jpg"/>
          <p:cNvPicPr>
            <a:picLocks noGrp="1" noChangeAspect="1"/>
          </p:cNvPicPr>
          <p:nvPr>
            <p:ph idx="1"/>
          </p:nvPr>
        </p:nvPicPr>
        <p:blipFill>
          <a:blip r:embed="rId4" cstate="screen"/>
          <a:stretch>
            <a:fillRect/>
          </a:stretch>
        </p:blipFill>
        <p:spPr>
          <a:xfrm>
            <a:off x="0" y="0"/>
            <a:ext cx="9144000" cy="6081117"/>
          </a:xfr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Ah… Actually I can’t find them.</a:t>
            </a:r>
          </a:p>
        </p:txBody>
      </p:sp>
      <p:pic>
        <p:nvPicPr>
          <p:cNvPr id="11" name="Picture 10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29257" y="917327"/>
            <a:ext cx="2000263" cy="1614006"/>
          </a:xfrm>
          <a:prstGeom prst="rect">
            <a:avLst/>
          </a:prstGeom>
        </p:spPr>
      </p:pic>
      <p:sp>
        <p:nvSpPr>
          <p:cNvPr id="16" name="Rounded Rectangular Callout 15"/>
          <p:cNvSpPr/>
          <p:nvPr/>
        </p:nvSpPr>
        <p:spPr>
          <a:xfrm>
            <a:off x="142844" y="428604"/>
            <a:ext cx="4714908" cy="1500198"/>
          </a:xfrm>
          <a:prstGeom prst="wedgeRoundRectCallout">
            <a:avLst>
              <a:gd name="adj1" fmla="val 50249"/>
              <a:gd name="adj2" fmla="val 209166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Euh</a:t>
            </a:r>
            <a:r>
              <a:rPr lang="en-GB" sz="4000" b="1" dirty="0">
                <a:solidFill>
                  <a:schemeClr val="tx1"/>
                </a:solidFill>
              </a:rPr>
              <a:t>… En fait, je ne les </a:t>
            </a:r>
            <a:r>
              <a:rPr lang="en-GB" sz="4000" b="1" dirty="0" err="1">
                <a:solidFill>
                  <a:schemeClr val="tx1"/>
                </a:solidFill>
              </a:rPr>
              <a:t>trouve</a:t>
            </a:r>
            <a:r>
              <a:rPr lang="en-GB" sz="4000" b="1" dirty="0">
                <a:solidFill>
                  <a:schemeClr val="tx1"/>
                </a:solidFill>
              </a:rPr>
              <a:t> pas.</a:t>
            </a:r>
          </a:p>
        </p:txBody>
      </p:sp>
      <p:pic>
        <p:nvPicPr>
          <p:cNvPr id="17" name="Picture 16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167594" y="3633804"/>
            <a:ext cx="1833562" cy="2262186"/>
          </a:xfrm>
          <a:prstGeom prst="rect">
            <a:avLst/>
          </a:prstGeom>
        </p:spPr>
      </p:pic>
      <p:pic>
        <p:nvPicPr>
          <p:cNvPr id="18" name="Picture 17" descr="angrylightningbulb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3705242"/>
            <a:ext cx="2080156" cy="2295526"/>
          </a:xfrm>
          <a:prstGeom prst="rect">
            <a:avLst/>
          </a:prstGeom>
        </p:spPr>
      </p:pic>
      <p:pic>
        <p:nvPicPr>
          <p:cNvPr id="19" name="Picture 18" descr="angrylightningbulb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16999" y="4562498"/>
            <a:ext cx="1823656" cy="1253295"/>
          </a:xfrm>
          <a:prstGeom prst="rect">
            <a:avLst/>
          </a:prstGeom>
        </p:spPr>
      </p:pic>
      <p:pic>
        <p:nvPicPr>
          <p:cNvPr id="25" name="Picture 24" descr="angrylightningbulb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47434" y="3250542"/>
            <a:ext cx="1528054" cy="2607350"/>
          </a:xfrm>
          <a:prstGeom prst="rect">
            <a:avLst/>
          </a:prstGeom>
        </p:spPr>
      </p:pic>
      <p:pic>
        <p:nvPicPr>
          <p:cNvPr id="26" name="Picture 25" descr="angrycarrotface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3000373"/>
            <a:ext cx="1409305" cy="2924175"/>
          </a:xfrm>
          <a:prstGeom prst="rect">
            <a:avLst/>
          </a:prstGeom>
        </p:spPr>
      </p:pic>
      <p:pic>
        <p:nvPicPr>
          <p:cNvPr id="12" name="Slide 23.wav">
            <a:hlinkClick r:id="" action="ppaction://media"/>
          </p:cNvPr>
          <p:cNvPicPr>
            <a:picLocks noRot="1" noChangeAspect="1"/>
          </p:cNvPicPr>
          <p:nvPr>
            <a:wavAudioFile r:embed="rId1" name="Slide 23.wav"/>
          </p:nvPr>
        </p:nvPicPr>
        <p:blipFill>
          <a:blip r:embed="rId11" cstate="print"/>
          <a:stretch>
            <a:fillRect/>
          </a:stretch>
        </p:blipFill>
        <p:spPr>
          <a:xfrm>
            <a:off x="8358214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4000" fill="hold"/>
                                        <p:tgtEl>
                                          <p:spTgt spid="26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4000" fill="hold"/>
                                        <p:tgtEl>
                                          <p:spTgt spid="19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4000" fill="hold"/>
                                        <p:tgtEl>
                                          <p:spTgt spid="25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4000" fill="hold"/>
                                        <p:tgtEl>
                                          <p:spTgt spid="18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4000" fill="hold"/>
                                        <p:tgtEl>
                                          <p:spTgt spid="17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4000" fill="hold"/>
                                        <p:tgtEl>
                                          <p:spTgt spid="11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07407E-6 L -0.34462 0.0574 " pathEditMode="relative" rAng="0" ptsTypes="AA">
                                      <p:cBhvr>
                                        <p:cTn id="18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00" y="29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14965 0.0419 " pathEditMode="relative" rAng="0" ptsTypes="AA">
                                      <p:cBhvr>
                                        <p:cTn id="20" dur="4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00" y="210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44444E-6 L 0.25764 0.09075 " pathEditMode="relative" rAng="0" ptsTypes="AA">
                                      <p:cBhvr>
                                        <p:cTn id="22" dur="4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00" y="45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5382 -0.0044 " pathEditMode="relative" rAng="0" ptsTypes="AA">
                                      <p:cBhvr>
                                        <p:cTn id="24" dur="4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00" y="-2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9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L -0.18733 0.42708 " pathEditMode="relative" rAng="0" ptsTypes="AA">
                                      <p:cBhvr>
                                        <p:cTn id="26" dur="4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00" y="213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22222E-6 L 0.00608 0.08797 " pathEditMode="relative" rAng="0" ptsTypes="AA">
                                      <p:cBhvr>
                                        <p:cTn id="28" dur="4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4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385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Content Placeholder 7" descr="3611251159_0518bba277_b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5" name="Picture 24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167594" y="4452962"/>
            <a:ext cx="1833561" cy="2262186"/>
          </a:xfrm>
          <a:prstGeom prst="rect">
            <a:avLst/>
          </a:prstGeom>
        </p:spPr>
      </p:pic>
      <p:pic>
        <p:nvPicPr>
          <p:cNvPr id="51" name="Picture 50" descr="NO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21293" y="1138232"/>
            <a:ext cx="1859492" cy="1964139"/>
          </a:xfrm>
          <a:prstGeom prst="rect">
            <a:avLst/>
          </a:prstGeom>
        </p:spPr>
      </p:pic>
      <p:pic>
        <p:nvPicPr>
          <p:cNvPr id="52" name="Picture 51" descr="NOCarrot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04899"/>
            <a:ext cx="1835343" cy="1851442"/>
          </a:xfrm>
          <a:prstGeom prst="rect">
            <a:avLst/>
          </a:prstGeom>
        </p:spPr>
      </p:pic>
      <p:pic>
        <p:nvPicPr>
          <p:cNvPr id="53" name="Picture 52" descr="NOGhost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93193" y="1162042"/>
            <a:ext cx="1859492" cy="1923890"/>
          </a:xfrm>
          <a:prstGeom prst="rect">
            <a:avLst/>
          </a:prstGeom>
        </p:spPr>
      </p:pic>
      <p:pic>
        <p:nvPicPr>
          <p:cNvPr id="54" name="Picture 53" descr="NOPotato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07243" y="1214422"/>
            <a:ext cx="1867542" cy="1835343"/>
          </a:xfrm>
          <a:prstGeom prst="rect">
            <a:avLst/>
          </a:prstGeom>
        </p:spPr>
      </p:pic>
      <p:pic>
        <p:nvPicPr>
          <p:cNvPr id="55" name="Picture 54" descr="NOToaster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63937" y="1171566"/>
            <a:ext cx="2004387" cy="1907790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But look! We can’t go in anyway.</a:t>
            </a:r>
          </a:p>
        </p:txBody>
      </p:sp>
      <p:pic>
        <p:nvPicPr>
          <p:cNvPr id="45" name="Picture 44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4491060"/>
            <a:ext cx="2080157" cy="2295526"/>
          </a:xfrm>
          <a:prstGeom prst="rect">
            <a:avLst/>
          </a:prstGeom>
        </p:spPr>
      </p:pic>
      <p:pic>
        <p:nvPicPr>
          <p:cNvPr id="46" name="Picture 45" descr="angrylightningbulb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5348316"/>
            <a:ext cx="1885950" cy="1253295"/>
          </a:xfrm>
          <a:prstGeom prst="rect">
            <a:avLst/>
          </a:prstGeom>
        </p:spPr>
      </p:pic>
      <p:pic>
        <p:nvPicPr>
          <p:cNvPr id="47" name="Picture 46" descr="angrylightningbulb2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6609" y="4036360"/>
            <a:ext cx="1549705" cy="2607350"/>
          </a:xfrm>
          <a:prstGeom prst="rect">
            <a:avLst/>
          </a:prstGeom>
        </p:spPr>
      </p:pic>
      <p:pic>
        <p:nvPicPr>
          <p:cNvPr id="48" name="Picture 47" descr="angrycarrotface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3786190"/>
            <a:ext cx="1409305" cy="2924177"/>
          </a:xfrm>
          <a:prstGeom prst="rect">
            <a:avLst/>
          </a:prstGeom>
        </p:spPr>
      </p:pic>
      <p:pic>
        <p:nvPicPr>
          <p:cNvPr id="49" name="Picture 48" descr="angrypotatohead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167594" y="4452962"/>
            <a:ext cx="1833562" cy="2262186"/>
          </a:xfrm>
          <a:prstGeom prst="rect">
            <a:avLst/>
          </a:prstGeom>
        </p:spPr>
      </p:pic>
      <p:pic>
        <p:nvPicPr>
          <p:cNvPr id="50" name="Picture 49" descr="angryghostcloud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29257" y="1703145"/>
            <a:ext cx="2000264" cy="1614006"/>
          </a:xfrm>
          <a:prstGeom prst="rect">
            <a:avLst/>
          </a:prstGeom>
        </p:spPr>
      </p:pic>
      <p:pic>
        <p:nvPicPr>
          <p:cNvPr id="18" name="Picture 17" descr="angrylightningbulb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4502403"/>
            <a:ext cx="2080156" cy="2295526"/>
          </a:xfrm>
          <a:prstGeom prst="rect">
            <a:avLst/>
          </a:prstGeom>
        </p:spPr>
      </p:pic>
      <p:pic>
        <p:nvPicPr>
          <p:cNvPr id="19" name="Picture 18" descr="angrylightningbulb2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16999" y="5359659"/>
            <a:ext cx="1823656" cy="1253295"/>
          </a:xfrm>
          <a:prstGeom prst="rect">
            <a:avLst/>
          </a:prstGeom>
        </p:spPr>
      </p:pic>
      <p:pic>
        <p:nvPicPr>
          <p:cNvPr id="20" name="Picture 19" descr="angrylightningbulb2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47434" y="4047703"/>
            <a:ext cx="1528054" cy="2607350"/>
          </a:xfrm>
          <a:prstGeom prst="rect">
            <a:avLst/>
          </a:prstGeom>
        </p:spPr>
      </p:pic>
      <p:pic>
        <p:nvPicPr>
          <p:cNvPr id="21" name="Picture 20" descr="angrycarrotface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3797534"/>
            <a:ext cx="1409305" cy="2924175"/>
          </a:xfrm>
          <a:prstGeom prst="rect">
            <a:avLst/>
          </a:prstGeom>
        </p:spPr>
      </p:pic>
      <p:pic>
        <p:nvPicPr>
          <p:cNvPr id="23" name="Picture 22" descr="angryghost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29257" y="1714488"/>
            <a:ext cx="2000263" cy="1614006"/>
          </a:xfrm>
          <a:prstGeom prst="rect">
            <a:avLst/>
          </a:prstGeom>
        </p:spPr>
      </p:pic>
      <p:sp>
        <p:nvSpPr>
          <p:cNvPr id="16" name="Rounded Rectangular Callout 15"/>
          <p:cNvSpPr/>
          <p:nvPr/>
        </p:nvSpPr>
        <p:spPr>
          <a:xfrm>
            <a:off x="2714612" y="3071810"/>
            <a:ext cx="4714908" cy="1857388"/>
          </a:xfrm>
          <a:prstGeom prst="wedgeRoundRectCallout">
            <a:avLst>
              <a:gd name="adj1" fmla="val 47420"/>
              <a:gd name="adj2" fmla="val 76712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Regardez</a:t>
            </a:r>
            <a:r>
              <a:rPr lang="en-GB" sz="4000" b="1" dirty="0">
                <a:solidFill>
                  <a:schemeClr val="tx1"/>
                </a:solidFill>
              </a:rPr>
              <a:t> ! On ne </a:t>
            </a:r>
            <a:r>
              <a:rPr lang="en-GB" sz="4000" b="1" dirty="0" err="1">
                <a:solidFill>
                  <a:schemeClr val="tx1"/>
                </a:solidFill>
              </a:rPr>
              <a:t>peut</a:t>
            </a:r>
            <a:r>
              <a:rPr lang="en-GB" sz="4000" b="1" dirty="0">
                <a:solidFill>
                  <a:schemeClr val="tx1"/>
                </a:solidFill>
              </a:rPr>
              <a:t> pas </a:t>
            </a:r>
            <a:r>
              <a:rPr lang="en-GB" sz="4000" b="1" dirty="0" err="1">
                <a:solidFill>
                  <a:schemeClr val="tx1"/>
                </a:solidFill>
              </a:rPr>
              <a:t>entrer</a:t>
            </a:r>
            <a:r>
              <a:rPr lang="en-GB" sz="4000" b="1" dirty="0">
                <a:solidFill>
                  <a:schemeClr val="tx1"/>
                </a:solidFill>
              </a:rPr>
              <a:t> de </a:t>
            </a:r>
            <a:r>
              <a:rPr lang="en-GB" sz="4000" b="1" dirty="0" err="1">
                <a:solidFill>
                  <a:schemeClr val="tx1"/>
                </a:solidFill>
              </a:rPr>
              <a:t>toute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façon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2" name="Picture 21" descr="angrypotatohea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167594" y="4440475"/>
            <a:ext cx="1833561" cy="2262186"/>
          </a:xfrm>
          <a:prstGeom prst="rect">
            <a:avLst/>
          </a:prstGeom>
        </p:spPr>
      </p:pic>
      <p:pic>
        <p:nvPicPr>
          <p:cNvPr id="24" name="Slide 24.wav">
            <a:hlinkClick r:id="" action="ppaction://media"/>
          </p:cNvPr>
          <p:cNvPicPr>
            <a:picLocks noRot="1" noChangeAspect="1"/>
          </p:cNvPicPr>
          <p:nvPr>
            <a:wavAudioFile r:embed="rId1" name="Slide 24.wav"/>
          </p:nvPr>
        </p:nvPicPr>
        <p:blipFill>
          <a:blip r:embed="rId23" cstate="print"/>
          <a:stretch>
            <a:fillRect/>
          </a:stretch>
        </p:blipFill>
        <p:spPr>
          <a:xfrm>
            <a:off x="8358214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8" presetClass="entr" presetSubtype="0" ac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8" presetClass="entr" presetSubtype="0" ac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8" presetClass="entr" presetSubtype="0" ac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8" presetClass="entr" presetSubtype="0" accel="10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5" presetClass="emph" presetSubtype="0" repeatCount="3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3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3996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5" presetClass="emph" presetSubtype="0" repeatCount="9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27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996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996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996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996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996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996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3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69" dur="19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Content Placeholder 7" descr="3611251159_0518bba277_b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5" name="Picture 14" descr="NOBulb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21293" y="1138232"/>
            <a:ext cx="1859492" cy="1964139"/>
          </a:xfrm>
          <a:prstGeom prst="rect">
            <a:avLst/>
          </a:prstGeom>
        </p:spPr>
      </p:pic>
      <p:pic>
        <p:nvPicPr>
          <p:cNvPr id="16" name="Picture 15" descr="NOCarrot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04899"/>
            <a:ext cx="1835343" cy="1851442"/>
          </a:xfrm>
          <a:prstGeom prst="rect">
            <a:avLst/>
          </a:prstGeom>
        </p:spPr>
      </p:pic>
      <p:pic>
        <p:nvPicPr>
          <p:cNvPr id="20" name="Picture 19" descr="NOGhost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93193" y="1162042"/>
            <a:ext cx="1859492" cy="1923890"/>
          </a:xfrm>
          <a:prstGeom prst="rect">
            <a:avLst/>
          </a:prstGeom>
        </p:spPr>
      </p:pic>
      <p:pic>
        <p:nvPicPr>
          <p:cNvPr id="21" name="Picture 20" descr="NOPotato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07243" y="1214422"/>
            <a:ext cx="1867542" cy="1835343"/>
          </a:xfrm>
          <a:prstGeom prst="rect">
            <a:avLst/>
          </a:prstGeom>
        </p:spPr>
      </p:pic>
      <p:pic>
        <p:nvPicPr>
          <p:cNvPr id="22" name="Picture 21" descr="NOToaster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63937" y="1171566"/>
            <a:ext cx="2004387" cy="1907790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214282" y="2714620"/>
            <a:ext cx="4000528" cy="1000132"/>
          </a:xfrm>
          <a:prstGeom prst="wedgeRoundRectCallout">
            <a:avLst>
              <a:gd name="adj1" fmla="val 27652"/>
              <a:gd name="adj2" fmla="val 97246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Ah ! Ah ! </a:t>
            </a:r>
            <a:r>
              <a:rPr lang="en-GB" sz="4000" b="1" dirty="0" err="1">
                <a:solidFill>
                  <a:schemeClr val="tx1"/>
                </a:solidFill>
              </a:rPr>
              <a:t>Moi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si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sp>
        <p:nvSpPr>
          <p:cNvPr id="32" name="Round Diagonal Corner Rectangle 31"/>
          <p:cNvSpPr/>
          <p:nvPr/>
        </p:nvSpPr>
        <p:spPr>
          <a:xfrm>
            <a:off x="0" y="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tx1"/>
                </a:solidFill>
              </a:rPr>
              <a:t>Haha</a:t>
            </a:r>
            <a:r>
              <a:rPr lang="en-GB" sz="3600" b="1" dirty="0">
                <a:solidFill>
                  <a:schemeClr val="tx1"/>
                </a:solidFill>
              </a:rPr>
              <a:t>! I can!</a:t>
            </a:r>
            <a:endParaRPr lang="en-GB" sz="4800" b="1" dirty="0">
              <a:solidFill>
                <a:schemeClr val="tx1"/>
              </a:solidFill>
            </a:endParaRPr>
          </a:p>
        </p:txBody>
      </p:sp>
      <p:pic>
        <p:nvPicPr>
          <p:cNvPr id="17" name="Picture 16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4502403"/>
            <a:ext cx="2080156" cy="2295526"/>
          </a:xfrm>
          <a:prstGeom prst="rect">
            <a:avLst/>
          </a:prstGeom>
        </p:spPr>
      </p:pic>
      <p:pic>
        <p:nvPicPr>
          <p:cNvPr id="18" name="Picture 17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16999" y="5359659"/>
            <a:ext cx="1823656" cy="1253295"/>
          </a:xfrm>
          <a:prstGeom prst="rect">
            <a:avLst/>
          </a:prstGeom>
        </p:spPr>
      </p:pic>
      <p:pic>
        <p:nvPicPr>
          <p:cNvPr id="19" name="Picture 18" descr="angrylightningbulb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47434" y="4047703"/>
            <a:ext cx="1528054" cy="2607350"/>
          </a:xfrm>
          <a:prstGeom prst="rect">
            <a:avLst/>
          </a:prstGeom>
        </p:spPr>
      </p:pic>
      <p:pic>
        <p:nvPicPr>
          <p:cNvPr id="23" name="Picture 22" descr="angrycarrotface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3797534"/>
            <a:ext cx="1409305" cy="2924175"/>
          </a:xfrm>
          <a:prstGeom prst="rect">
            <a:avLst/>
          </a:prstGeom>
        </p:spPr>
      </p:pic>
      <p:pic>
        <p:nvPicPr>
          <p:cNvPr id="27" name="Picture 26" descr="angryghostcloud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29257" y="1714488"/>
            <a:ext cx="2000263" cy="1614006"/>
          </a:xfrm>
          <a:prstGeom prst="rect">
            <a:avLst/>
          </a:prstGeom>
        </p:spPr>
      </p:pic>
      <p:pic>
        <p:nvPicPr>
          <p:cNvPr id="33" name="Picture 32" descr="angrypotatohead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167594" y="4440475"/>
            <a:ext cx="1833561" cy="2262186"/>
          </a:xfrm>
          <a:prstGeom prst="rect">
            <a:avLst/>
          </a:prstGeom>
        </p:spPr>
      </p:pic>
      <p:pic>
        <p:nvPicPr>
          <p:cNvPr id="25" name="Slide 25.wav">
            <a:hlinkClick r:id="" action="ppaction://media"/>
          </p:cNvPr>
          <p:cNvPicPr>
            <a:picLocks noRot="1" noChangeAspect="1"/>
          </p:cNvPicPr>
          <p:nvPr>
            <a:wavAudioFile r:embed="rId1" name="Slide 25.wav"/>
          </p:nvPr>
        </p:nvPicPr>
        <p:blipFill>
          <a:blip r:embed="rId16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2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8" dur="19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7" descr="3611251159_0518bba277_b.jpg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Picture 12" descr="NO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21293" y="1138232"/>
            <a:ext cx="1859492" cy="1964139"/>
          </a:xfrm>
          <a:prstGeom prst="rect">
            <a:avLst/>
          </a:prstGeom>
        </p:spPr>
      </p:pic>
      <p:pic>
        <p:nvPicPr>
          <p:cNvPr id="14" name="Picture 13" descr="NOCarrot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04899"/>
            <a:ext cx="1835343" cy="1851442"/>
          </a:xfrm>
          <a:prstGeom prst="rect">
            <a:avLst/>
          </a:prstGeom>
        </p:spPr>
      </p:pic>
      <p:pic>
        <p:nvPicPr>
          <p:cNvPr id="15" name="Picture 14" descr="NOGhost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93193" y="1162042"/>
            <a:ext cx="1859492" cy="1923890"/>
          </a:xfrm>
          <a:prstGeom prst="rect">
            <a:avLst/>
          </a:prstGeom>
        </p:spPr>
      </p:pic>
      <p:pic>
        <p:nvPicPr>
          <p:cNvPr id="16" name="Picture 15" descr="NOPotato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07243" y="1214422"/>
            <a:ext cx="1867542" cy="1835343"/>
          </a:xfrm>
          <a:prstGeom prst="rect">
            <a:avLst/>
          </a:prstGeom>
        </p:spPr>
      </p:pic>
      <p:pic>
        <p:nvPicPr>
          <p:cNvPr id="20" name="Picture 19" descr="NOToaster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63937" y="1171566"/>
            <a:ext cx="2004387" cy="1907790"/>
          </a:xfrm>
          <a:prstGeom prst="rect">
            <a:avLst/>
          </a:prstGeom>
        </p:spPr>
      </p:pic>
      <p:pic>
        <p:nvPicPr>
          <p:cNvPr id="12" name="Picture 11" descr="NOWolf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8" y="500042"/>
            <a:ext cx="3038209" cy="3038209"/>
          </a:xfrm>
          <a:prstGeom prst="rect">
            <a:avLst/>
          </a:prstGeom>
        </p:spPr>
      </p:pic>
      <p:pic>
        <p:nvPicPr>
          <p:cNvPr id="22" name="Picture 21" descr="angrylightningbulb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4502403"/>
            <a:ext cx="2080156" cy="2295526"/>
          </a:xfrm>
          <a:prstGeom prst="rect">
            <a:avLst/>
          </a:prstGeom>
        </p:spPr>
      </p:pic>
      <p:pic>
        <p:nvPicPr>
          <p:cNvPr id="23" name="Picture 22" descr="angrylightningbulb2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16999" y="5359659"/>
            <a:ext cx="1823656" cy="1253295"/>
          </a:xfrm>
          <a:prstGeom prst="rect">
            <a:avLst/>
          </a:prstGeom>
        </p:spPr>
      </p:pic>
      <p:pic>
        <p:nvPicPr>
          <p:cNvPr id="24" name="Picture 23" descr="angrylightningbulb2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47434" y="4047703"/>
            <a:ext cx="1528054" cy="2607350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3797534"/>
            <a:ext cx="1409305" cy="2924175"/>
          </a:xfrm>
          <a:prstGeom prst="rect">
            <a:avLst/>
          </a:prstGeom>
        </p:spPr>
      </p:pic>
      <p:pic>
        <p:nvPicPr>
          <p:cNvPr id="28" name="Picture 27" descr="angryghostcloud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29257" y="1714488"/>
            <a:ext cx="2000263" cy="1614006"/>
          </a:xfrm>
          <a:prstGeom prst="rect">
            <a:avLst/>
          </a:prstGeom>
        </p:spPr>
      </p:pic>
      <p:pic>
        <p:nvPicPr>
          <p:cNvPr id="29" name="Picture 28" descr="angrypotatohead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167594" y="4440475"/>
            <a:ext cx="1833561" cy="2262186"/>
          </a:xfrm>
          <a:prstGeom prst="rect">
            <a:avLst/>
          </a:prstGeom>
        </p:spPr>
      </p:pic>
      <p:pic>
        <p:nvPicPr>
          <p:cNvPr id="17" name="MSj03886300000[1].wav">
            <a:hlinkClick r:id="" action="ppaction://media"/>
          </p:cNvPr>
          <p:cNvPicPr>
            <a:picLocks noRot="1" noChangeAspect="1"/>
          </p:cNvPicPr>
          <p:nvPr>
            <a:wavAudioFile r:embed="rId1" name="MSj03886300000[1].wav"/>
          </p:nvPr>
        </p:nvPicPr>
        <p:blipFill>
          <a:blip r:embed="rId18" cstate="screen"/>
          <a:stretch>
            <a:fillRect/>
          </a:stretch>
        </p:blipFill>
        <p:spPr>
          <a:xfrm>
            <a:off x="8501090" y="357166"/>
            <a:ext cx="304800" cy="304800"/>
          </a:xfrm>
          <a:prstGeom prst="rect">
            <a:avLst/>
          </a:prstGeom>
        </p:spPr>
      </p:pic>
      <p:pic>
        <p:nvPicPr>
          <p:cNvPr id="19" name="Slide 26.wav">
            <a:hlinkClick r:id="" action="ppaction://media"/>
          </p:cNvPr>
          <p:cNvPicPr>
            <a:picLocks noRot="1" noChangeAspect="1"/>
          </p:cNvPicPr>
          <p:nvPr>
            <a:wavAudioFile r:embed="rId2" name="Slide 26.wav"/>
          </p:nvPr>
        </p:nvPicPr>
        <p:blipFill>
          <a:blip r:embed="rId19" cstate="print"/>
          <a:stretch>
            <a:fillRect/>
          </a:stretch>
        </p:blipFill>
        <p:spPr>
          <a:xfrm>
            <a:off x="8358214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3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15" dur="19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75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gry garden.bmp"/>
          <p:cNvPicPr>
            <a:picLocks noChangeAspect="1"/>
          </p:cNvPicPr>
          <p:nvPr/>
        </p:nvPicPr>
        <p:blipFill>
          <a:blip r:embed="rId4" cstate="screen">
            <a:lum bright="70000" contrast="-70000"/>
          </a:blip>
          <a:srcRect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5" name="Picture 4" descr="tickets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722112">
            <a:off x="3763580" y="797289"/>
            <a:ext cx="3305175" cy="3429000"/>
          </a:xfrm>
          <a:prstGeom prst="rect">
            <a:avLst/>
          </a:prstGeom>
        </p:spPr>
      </p:pic>
      <p:pic>
        <p:nvPicPr>
          <p:cNvPr id="6" name="Picture 5" descr="tickets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3661325">
            <a:off x="2505258" y="2419187"/>
            <a:ext cx="3305175" cy="3429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4114800" cy="585789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olympics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spcBef>
                <a:spcPts val="0"/>
              </a:spcBef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stadium</a:t>
            </a:r>
          </a:p>
          <a:p>
            <a:pPr>
              <a:spcBef>
                <a:spcPts val="0"/>
              </a:spcBef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ticket</a:t>
            </a:r>
          </a:p>
          <a:p>
            <a:pPr>
              <a:spcBef>
                <a:spcPts val="0"/>
              </a:spcBef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rocket</a:t>
            </a:r>
          </a:p>
          <a:p>
            <a:pPr>
              <a:spcBef>
                <a:spcPts val="0"/>
              </a:spcBef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train</a:t>
            </a:r>
          </a:p>
          <a:p>
            <a:pPr>
              <a:spcBef>
                <a:spcPts val="0"/>
              </a:spcBef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bus</a:t>
            </a:r>
          </a:p>
          <a:p>
            <a:pPr>
              <a:spcBef>
                <a:spcPts val="0"/>
              </a:spcBef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taxi</a:t>
            </a:r>
          </a:p>
          <a:p>
            <a:pPr>
              <a:spcBef>
                <a:spcPts val="0"/>
              </a:spcBef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bird’s nest</a:t>
            </a:r>
          </a:p>
          <a:p>
            <a:pPr>
              <a:spcBef>
                <a:spcPts val="0"/>
              </a:spcBef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Of course!</a:t>
            </a:r>
          </a:p>
          <a:p>
            <a:pPr>
              <a:spcBef>
                <a:spcPts val="0"/>
              </a:spcBef>
            </a:pP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171944" y="1000108"/>
            <a:ext cx="4972056" cy="5857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Les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jeux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olympiques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Un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stade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Un ticket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Une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fusée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Le train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Un bus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Un taxi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 nid d’oiseaux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Bien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sûr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!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Slide 27.wav">
            <a:hlinkClick r:id="" action="ppaction://media"/>
          </p:cNvPr>
          <p:cNvPicPr>
            <a:picLocks noRot="1" noChangeAspect="1"/>
          </p:cNvPicPr>
          <p:nvPr>
            <a:wavAudioFile r:embed="rId1" name="Slide 27.wav"/>
          </p:nvPr>
        </p:nvPicPr>
        <p:blipFill>
          <a:blip r:embed="rId6" cstate="print"/>
          <a:stretch>
            <a:fillRect/>
          </a:stretch>
        </p:blipFill>
        <p:spPr>
          <a:xfrm>
            <a:off x="8358214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0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gry garden.bmp"/>
          <p:cNvPicPr>
            <a:picLocks noChangeAspect="1"/>
          </p:cNvPicPr>
          <p:nvPr/>
        </p:nvPicPr>
        <p:blipFill>
          <a:blip r:embed="rId4" cstate="screen">
            <a:lum bright="70000" contrast="-70000"/>
          </a:blip>
          <a:srcRect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5" name="Picture 4" descr="tickets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722112">
            <a:off x="3763580" y="797289"/>
            <a:ext cx="3305175" cy="3429000"/>
          </a:xfrm>
          <a:prstGeom prst="rect">
            <a:avLst/>
          </a:prstGeom>
        </p:spPr>
      </p:pic>
      <p:pic>
        <p:nvPicPr>
          <p:cNvPr id="6" name="Picture 5" descr="tickets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3661325">
            <a:off x="2505258" y="2419187"/>
            <a:ext cx="3305175" cy="3429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Pouvoir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peux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		</a:t>
            </a:r>
          </a:p>
          <a:p>
            <a:pPr>
              <a:spcBef>
                <a:spcPts val="0"/>
              </a:spcBef>
            </a:pP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Tu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peux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	</a:t>
            </a:r>
          </a:p>
          <a:p>
            <a:pPr>
              <a:spcBef>
                <a:spcPts val="0"/>
              </a:spcBef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Il, 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on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peut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</a:t>
            </a:r>
          </a:p>
          <a:p>
            <a:pPr>
              <a:spcBef>
                <a:spcPts val="0"/>
              </a:spcBef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Nous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pouvons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spcBef>
                <a:spcPts val="0"/>
              </a:spcBef>
            </a:pP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Vous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pouvez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</a:t>
            </a:r>
          </a:p>
          <a:p>
            <a:pPr>
              <a:spcBef>
                <a:spcPts val="0"/>
              </a:spcBef>
            </a:pP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Ils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elles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peuvent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spcBef>
                <a:spcPts val="0"/>
              </a:spcBef>
            </a:pP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spcBef>
                <a:spcPts val="0"/>
              </a:spcBef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Here, </a:t>
            </a:r>
            <a:r>
              <a:rPr lang="en-GB" sz="4000" b="1" i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pouvoir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is translated as ‘to be able to’.</a:t>
            </a:r>
          </a:p>
        </p:txBody>
      </p:sp>
      <p:pic>
        <p:nvPicPr>
          <p:cNvPr id="9" name="Slide 28 (2)B.wav">
            <a:hlinkClick r:id="" action="ppaction://media"/>
          </p:cNvPr>
          <p:cNvPicPr>
            <a:picLocks noRot="1" noChangeAspect="1"/>
          </p:cNvPicPr>
          <p:nvPr>
            <a:wavAudioFile r:embed="rId1" name="Slide 28 (2)B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0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ngry garden.bmp"/>
          <p:cNvPicPr>
            <a:picLocks noChangeAspect="1"/>
          </p:cNvPicPr>
          <p:nvPr/>
        </p:nvPicPr>
        <p:blipFill>
          <a:blip r:embed="rId5" cstate="screen">
            <a:lum bright="70000" contrast="-70000"/>
          </a:blip>
          <a:srcRect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26" name="Picture 25" descr="tickets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722112">
            <a:off x="3763580" y="797289"/>
            <a:ext cx="3305175" cy="3429000"/>
          </a:xfrm>
          <a:prstGeom prst="rect">
            <a:avLst/>
          </a:prstGeom>
        </p:spPr>
      </p:pic>
      <p:pic>
        <p:nvPicPr>
          <p:cNvPr id="27" name="Picture 26" descr="tickets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3661325">
            <a:off x="2505258" y="2419187"/>
            <a:ext cx="3305175" cy="3429000"/>
          </a:xfrm>
          <a:prstGeom prst="rect">
            <a:avLst/>
          </a:prstGeom>
        </p:spPr>
      </p:pic>
      <p:pic>
        <p:nvPicPr>
          <p:cNvPr id="24" name="Picture 23" descr="NOWolf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8" y="500042"/>
            <a:ext cx="3038209" cy="30382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57620" y="2928934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6" name="Picture 5" descr="A drawing of a spatula&#10;&#10;AI-generated content may be incorrect.">
            <a:extLst>
              <a:ext uri="{FF2B5EF4-FFF2-40B4-BE49-F238E27FC236}">
                <a16:creationId xmlns:a16="http://schemas.microsoft.com/office/drawing/2014/main" id="{75DAF6C9-DCAE-99F0-786A-BC673A20736B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7B56A43B-9E7F-DE55-2591-E1A97E43F51C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2.5E-6 8.88889E-6 C 0.04514 -0.00439 0.09028 -0.00879 0.15 0.00278 C 0.20973 0.01436 0.30938 0.02778 0.35834 0.06945 C 0.4073 0.11112 0.4323 0.20047 0.44375 0.25278 C 0.45521 0.3051 0.46771 0.33241 0.42709 0.38334 C 0.38646 0.43426 0.28785 0.53473 0.2 0.55834 C 0.11216 0.58195 -0.02152 0.56112 -0.1 0.52501 C -0.17847 0.48889 -0.2493 0.39815 -0.27083 0.34167 C -0.29236 0.28519 -0.25208 0.2301 -0.22916 0.18612 C -0.20625 0.14214 -0.18437 0.10186 -0.13333 0.07778 C -0.08229 0.05371 0.00973 0.04214 0.07709 0.04167 C 0.14445 0.04121 0.22361 0.04815 0.27084 0.07501 C 0.31806 0.10186 0.34896 0.14862 0.36042 0.20278 C 0.37188 0.25695 0.37986 0.34538 0.33959 0.40001 C 0.29931 0.45464 0.19167 0.51899 0.11875 0.53056 C 0.04584 0.54214 -0.05277 0.5051 -0.09809 0.46945 C -0.14305 0.4338 -0.15555 0.36389 -0.15208 0.31667 C -0.14861 0.26945 -0.11632 0.22038 -0.07708 0.18612 C -0.03784 0.15186 0.02917 0.11991 0.08334 0.11112 C 0.1375 0.10232 0.21389 0.11528 0.24792 0.13334 C 0.28195 0.15139 0.28368 0.18241 0.2875 0.21945 C 0.29115 0.25649 0.30209 0.31667 0.27084 0.35556 C 0.23941 0.39445 0.15521 0.44862 0.1 0.45278 C 0.0448 0.45695 -0.03055 0.41343 -0.06041 0.38056 C -0.09027 0.34769 -0.09409 0.28982 -0.07916 0.25556 C -0.06423 0.2213 -0.00312 0.19121 0.02917 0.17501 C 0.06146 0.1588 0.08403 0.1551 0.11459 0.15834 C 0.14514 0.16158 0.19827 0.16806 0.2125 0.19445 C 0.22674 0.22084 0.21806 0.28704 0.2 0.31667 C 0.18195 0.3463 0.13855 0.37362 0.10417 0.37223 C 0.0698 0.37084 0.00382 0.33334 -0.00625 0.30834 C -0.01632 0.28334 0.02153 0.24075 0.04375 0.22223 C 0.06598 0.20371 0.11111 0.19214 0.12709 0.19723 C 0.14306 0.20232 0.14653 0.23565 0.13959 0.25278 C 0.13264 0.26991 0.10625 0.30001 0.08542 0.30001 C 0.06459 0.30001 0.02778 0.28102 0.01459 0.25278 C 0.00139 0.22454 0.00035 0.1588 0.00625 0.13056 C 0.01216 0.10232 0.03299 0.08334 0.05 0.08334 C 0.06702 0.08334 0.09775 0.10788 0.10834 0.13056 C 0.11875 0.15325 0.12223 0.19908 0.1125 0.21945 C 0.10278 0.23982 0.0691 0.25926 0.05 0.25278 C 0.03091 0.2463 -0.00034 0.20232 -0.00208 0.18056 C -0.00382 0.1588 0.02396 0.13473 0.03959 0.12223 C 0.05521 0.10973 0.07986 0.09862 0.09167 0.10556 C 0.10348 0.11251 0.11268 0.15464 0.11042 0.16389 C 0.10799 0.17315 0.08195 0.16297 0.07709 0.16112 " pathEditMode="relative" ptsTypes="aaaaaaaaaaaaaaaaaaaaaaaaaaaaaaaaaaaaaaaaaaaaaA">
                                      <p:cBhvr>
                                        <p:cTn id="8" dur="9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10" dur="91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12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9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1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7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3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35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3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3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4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4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45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4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49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9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6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0" y="0"/>
            <a:ext cx="9144000" cy="6000768"/>
          </a:xfrm>
          <a:prstGeom prst="rect">
            <a:avLst/>
          </a:prstGeom>
        </p:spPr>
      </p:pic>
      <p:pic>
        <p:nvPicPr>
          <p:cNvPr id="9" name="Picture 8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642918"/>
            <a:ext cx="2000232" cy="1613980"/>
          </a:xfrm>
          <a:prstGeom prst="rect">
            <a:avLst/>
          </a:prstGeom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214546" y="1714488"/>
            <a:ext cx="1285884" cy="1428760"/>
          </a:xfrm>
          <a:prstGeom prst="rect">
            <a:avLst/>
          </a:prstGeom>
        </p:spPr>
      </p:pic>
      <p:pic>
        <p:nvPicPr>
          <p:cNvPr id="11" name="Picture 10" descr="angrytoasterbrow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2214554"/>
            <a:ext cx="1071570" cy="731290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143503" y="1785926"/>
            <a:ext cx="1042243" cy="1285884"/>
          </a:xfrm>
          <a:prstGeom prst="rect">
            <a:avLst/>
          </a:prstGeom>
        </p:spPr>
      </p:pic>
      <p:pic>
        <p:nvPicPr>
          <p:cNvPr id="13" name="Picture 12" descr="angrypotatohead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143504" y="1785926"/>
            <a:ext cx="1042242" cy="1285884"/>
          </a:xfrm>
          <a:prstGeom prst="rect">
            <a:avLst/>
          </a:prstGeom>
        </p:spPr>
      </p:pic>
      <p:pic>
        <p:nvPicPr>
          <p:cNvPr id="16" name="Picture 15" descr="angrycarrotface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104702">
            <a:off x="721120" y="2117090"/>
            <a:ext cx="1480469" cy="3071834"/>
          </a:xfrm>
          <a:prstGeom prst="rect">
            <a:avLst/>
          </a:prstGeom>
        </p:spPr>
      </p:pic>
      <p:pic>
        <p:nvPicPr>
          <p:cNvPr id="14" name="Picture 13" descr="angry living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6000768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2786050" y="3429000"/>
            <a:ext cx="4214842" cy="1928826"/>
          </a:xfrm>
          <a:prstGeom prst="wedgeRoundRectCallout">
            <a:avLst>
              <a:gd name="adj1" fmla="val 3542"/>
              <a:gd name="adj2" fmla="val -72653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Peut</a:t>
            </a:r>
            <a:r>
              <a:rPr lang="en-GB" sz="4000" b="1" dirty="0">
                <a:solidFill>
                  <a:schemeClr val="tx1"/>
                </a:solidFill>
              </a:rPr>
              <a:t>-on </a:t>
            </a:r>
            <a:r>
              <a:rPr lang="en-GB" sz="4000" b="1" dirty="0" err="1">
                <a:solidFill>
                  <a:schemeClr val="tx1"/>
                </a:solidFill>
              </a:rPr>
              <a:t>aller</a:t>
            </a:r>
            <a:r>
              <a:rPr lang="en-GB" sz="4000" b="1" dirty="0">
                <a:solidFill>
                  <a:schemeClr val="tx1"/>
                </a:solidFill>
              </a:rPr>
              <a:t> à Beijing pour les </a:t>
            </a:r>
            <a:r>
              <a:rPr lang="en-GB" sz="4000" b="1" dirty="0" err="1">
                <a:solidFill>
                  <a:schemeClr val="tx1"/>
                </a:solidFill>
              </a:rPr>
              <a:t>jeux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olympiques</a:t>
            </a:r>
            <a:r>
              <a:rPr lang="en-GB" sz="4000" b="1" dirty="0">
                <a:solidFill>
                  <a:schemeClr val="tx1"/>
                </a:solidFill>
              </a:rPr>
              <a:t> ?</a:t>
            </a: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896" y="1628800"/>
            <a:ext cx="813175" cy="1368152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896" y="1628800"/>
            <a:ext cx="813175" cy="1368152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Can we go to Beijing for the Olympic Games?</a:t>
            </a:r>
          </a:p>
        </p:txBody>
      </p:sp>
      <p:pic>
        <p:nvPicPr>
          <p:cNvPr id="19" name="slide 3 new2.wav">
            <a:hlinkClick r:id="" action="ppaction://media"/>
          </p:cNvPr>
          <p:cNvPicPr>
            <a:picLocks noRot="1" noChangeAspect="1"/>
          </p:cNvPicPr>
          <p:nvPr>
            <a:wavAudioFile r:embed="rId1" name="slide 3 new2.wav"/>
          </p:nvPr>
        </p:nvPicPr>
        <p:blipFill>
          <a:blip r:embed="rId14" cstate="print"/>
          <a:stretch>
            <a:fillRect/>
          </a:stretch>
        </p:blipFill>
        <p:spPr>
          <a:xfrm>
            <a:off x="883920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9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6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0" y="0"/>
            <a:ext cx="9144000" cy="6000768"/>
          </a:xfrm>
          <a:prstGeom prst="rect">
            <a:avLst/>
          </a:prstGeom>
        </p:spPr>
      </p:pic>
      <p:pic>
        <p:nvPicPr>
          <p:cNvPr id="7" name="Picture 6" descr="angrylightningbulb1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214546" y="1714488"/>
            <a:ext cx="1285884" cy="1428760"/>
          </a:xfrm>
          <a:prstGeom prst="rect">
            <a:avLst/>
          </a:prstGeom>
        </p:spPr>
      </p:pic>
      <p:pic>
        <p:nvPicPr>
          <p:cNvPr id="8" name="Picture 7" descr="confusedwolfman4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286248" y="1643050"/>
            <a:ext cx="857256" cy="1357322"/>
          </a:xfrm>
          <a:prstGeom prst="rect">
            <a:avLst/>
          </a:prstGeom>
        </p:spPr>
      </p:pic>
      <p:pic>
        <p:nvPicPr>
          <p:cNvPr id="11" name="Picture 10" descr="angrytoasterbrow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2214554"/>
            <a:ext cx="1071570" cy="731290"/>
          </a:xfrm>
          <a:prstGeom prst="rect">
            <a:avLst/>
          </a:prstGeom>
        </p:spPr>
      </p:pic>
      <p:pic>
        <p:nvPicPr>
          <p:cNvPr id="16" name="Picture 15" descr="angrycarrotface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104702">
            <a:off x="721120" y="2117090"/>
            <a:ext cx="1480468" cy="3071834"/>
          </a:xfrm>
          <a:prstGeom prst="rect">
            <a:avLst/>
          </a:prstGeom>
        </p:spPr>
      </p:pic>
      <p:pic>
        <p:nvPicPr>
          <p:cNvPr id="17" name="Picture 16" descr="angryghostclou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642918"/>
            <a:ext cx="2000232" cy="1613980"/>
          </a:xfrm>
          <a:prstGeom prst="rect">
            <a:avLst/>
          </a:prstGeom>
        </p:spPr>
      </p:pic>
      <p:pic>
        <p:nvPicPr>
          <p:cNvPr id="20" name="Picture 19" descr="angrycarrotface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104702">
            <a:off x="721120" y="2117090"/>
            <a:ext cx="1480469" cy="3071834"/>
          </a:xfrm>
          <a:prstGeom prst="rect">
            <a:avLst/>
          </a:prstGeom>
        </p:spPr>
      </p:pic>
      <p:pic>
        <p:nvPicPr>
          <p:cNvPr id="18" name="Picture 17" descr="angrypotatohead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158168" y="1785926"/>
            <a:ext cx="1042242" cy="1285884"/>
          </a:xfrm>
          <a:prstGeom prst="rect">
            <a:avLst/>
          </a:prstGeom>
        </p:spPr>
      </p:pic>
      <p:pic>
        <p:nvPicPr>
          <p:cNvPr id="21" name="Picture 20" descr="angry living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6952"/>
            <a:ext cx="9144000" cy="5973816"/>
          </a:xfrm>
          <a:prstGeom prst="rect">
            <a:avLst/>
          </a:prstGeom>
        </p:spPr>
      </p:pic>
      <p:sp>
        <p:nvSpPr>
          <p:cNvPr id="15" name="Rounded Rectangular Callout 14"/>
          <p:cNvSpPr/>
          <p:nvPr/>
        </p:nvSpPr>
        <p:spPr>
          <a:xfrm>
            <a:off x="2428860" y="3071810"/>
            <a:ext cx="6215106" cy="2286016"/>
          </a:xfrm>
          <a:prstGeom prst="wedgeRoundRectCallout">
            <a:avLst>
              <a:gd name="adj1" fmla="val -59698"/>
              <a:gd name="adj2" fmla="val -35024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Mais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bien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sûr</a:t>
            </a:r>
            <a:r>
              <a:rPr lang="en-GB" sz="4000" b="1" dirty="0">
                <a:solidFill>
                  <a:schemeClr val="tx1"/>
                </a:solidFill>
              </a:rPr>
              <a:t>! Mr. Angry Potato Head, </a:t>
            </a:r>
            <a:r>
              <a:rPr lang="en-GB" sz="4000" b="1" dirty="0" err="1">
                <a:solidFill>
                  <a:schemeClr val="tx1"/>
                </a:solidFill>
              </a:rPr>
              <a:t>peux-tu</a:t>
            </a:r>
            <a:r>
              <a:rPr lang="en-GB" sz="4000" b="1" dirty="0">
                <a:solidFill>
                  <a:schemeClr val="tx1"/>
                </a:solidFill>
              </a:rPr>
              <a:t> nous </a:t>
            </a:r>
            <a:r>
              <a:rPr lang="en-GB" sz="4000" b="1" dirty="0" err="1">
                <a:solidFill>
                  <a:schemeClr val="tx1"/>
                </a:solidFill>
              </a:rPr>
              <a:t>avoir</a:t>
            </a:r>
            <a:r>
              <a:rPr lang="en-GB" sz="4000" b="1" dirty="0">
                <a:solidFill>
                  <a:schemeClr val="tx1"/>
                </a:solidFill>
              </a:rPr>
              <a:t> des tickets ?</a:t>
            </a:r>
          </a:p>
        </p:txBody>
      </p:sp>
      <p:sp>
        <p:nvSpPr>
          <p:cNvPr id="4" name="Round Diagonal Corner Rectangle 3"/>
          <p:cNvSpPr/>
          <p:nvPr/>
        </p:nvSpPr>
        <p:spPr>
          <a:xfrm>
            <a:off x="0" y="5715016"/>
            <a:ext cx="9144000" cy="114298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Of course we can! Mr. Angry Potato Head,</a:t>
            </a:r>
          </a:p>
          <a:p>
            <a:pPr algn="ctr"/>
            <a:r>
              <a:rPr lang="en-GB" sz="3600" b="1" dirty="0">
                <a:solidFill>
                  <a:schemeClr val="tx1"/>
                </a:solidFill>
              </a:rPr>
              <a:t>can you bring the tickets?</a:t>
            </a:r>
          </a:p>
        </p:txBody>
      </p:sp>
      <p:pic>
        <p:nvPicPr>
          <p:cNvPr id="22" name="Carrot re2.wav">
            <a:hlinkClick r:id="" action="ppaction://media"/>
          </p:cNvPr>
          <p:cNvPicPr>
            <a:picLocks noRot="1" noChangeAspect="1"/>
          </p:cNvPicPr>
          <p:nvPr>
            <a:wavAudioFile r:embed="rId1" name="Carrot re2.wav"/>
          </p:nvPr>
        </p:nvPicPr>
        <p:blipFill>
          <a:blip r:embed="rId13" cstate="print"/>
          <a:stretch>
            <a:fillRect/>
          </a:stretch>
        </p:blipFill>
        <p:spPr>
          <a:xfrm>
            <a:off x="883920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2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3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67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7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ngry garden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66" y="0"/>
            <a:ext cx="9137667" cy="6858000"/>
          </a:xfrm>
          <a:prstGeom prst="rect">
            <a:avLst/>
          </a:prstGeom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7789" y="3114482"/>
            <a:ext cx="681012" cy="1145791"/>
          </a:xfrm>
          <a:prstGeom prst="rect">
            <a:avLst/>
          </a:prstGeom>
        </p:spPr>
      </p:pic>
      <p:pic>
        <p:nvPicPr>
          <p:cNvPr id="12" name="Picture 11" descr="angrycarrotfac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3655897"/>
            <a:ext cx="681012" cy="452562"/>
          </a:xfrm>
          <a:prstGeom prst="rect">
            <a:avLst/>
          </a:prstGeom>
        </p:spPr>
      </p:pic>
      <p:pic>
        <p:nvPicPr>
          <p:cNvPr id="13" name="Picture 12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53218" y="3714752"/>
            <a:ext cx="672345" cy="741958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71604" y="3354654"/>
            <a:ext cx="928694" cy="1926954"/>
          </a:xfrm>
          <a:prstGeom prst="rect">
            <a:avLst/>
          </a:prstGeom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3997723"/>
            <a:ext cx="928694" cy="1145790"/>
          </a:xfrm>
          <a:prstGeom prst="rect">
            <a:avLst/>
          </a:prstGeom>
        </p:spPr>
      </p:pic>
      <p:pic>
        <p:nvPicPr>
          <p:cNvPr id="14" name="Picture 13" descr="angryghostcloud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000100" y="1903676"/>
            <a:ext cx="1142976" cy="922263"/>
          </a:xfrm>
          <a:prstGeom prst="rect">
            <a:avLst/>
          </a:prstGeom>
        </p:spPr>
      </p:pic>
      <p:pic>
        <p:nvPicPr>
          <p:cNvPr id="8" name="Picture 7" descr="angry rocket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50280" y="0"/>
            <a:ext cx="3293720" cy="5419740"/>
          </a:xfrm>
          <a:prstGeom prst="rect">
            <a:avLst/>
          </a:prstGeom>
        </p:spPr>
      </p:pic>
      <p:pic>
        <p:nvPicPr>
          <p:cNvPr id="15" name="Picture 14" descr="angrycloud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86380" y="3357562"/>
            <a:ext cx="2537470" cy="2047476"/>
          </a:xfrm>
          <a:prstGeom prst="rect">
            <a:avLst/>
          </a:prstGeom>
        </p:spPr>
      </p:pic>
      <p:pic>
        <p:nvPicPr>
          <p:cNvPr id="16" name="Picture 15" descr="angrycloud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7000892" y="3429000"/>
            <a:ext cx="2643174" cy="2132768"/>
          </a:xfrm>
          <a:prstGeom prst="rect">
            <a:avLst/>
          </a:prstGeom>
        </p:spPr>
      </p:pic>
      <p:pic>
        <p:nvPicPr>
          <p:cNvPr id="17" name="Picture 16" descr="tickets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516507">
            <a:off x="5616707" y="2142804"/>
            <a:ext cx="503797" cy="522671"/>
          </a:xfrm>
          <a:prstGeom prst="rect">
            <a:avLst/>
          </a:prstGeom>
        </p:spPr>
      </p:pic>
      <p:pic>
        <p:nvPicPr>
          <p:cNvPr id="18" name="Picture 17" descr="tickets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613125">
            <a:off x="5637923" y="2114490"/>
            <a:ext cx="503797" cy="522671"/>
          </a:xfrm>
          <a:prstGeom prst="rect">
            <a:avLst/>
          </a:prstGeom>
        </p:spPr>
      </p:pic>
      <p:pic>
        <p:nvPicPr>
          <p:cNvPr id="19" name="Picture 18" descr="angry garden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9137667" cy="6857999"/>
          </a:xfrm>
          <a:prstGeom prst="rect">
            <a:avLst/>
          </a:prstGeom>
        </p:spPr>
      </p:pic>
      <p:pic>
        <p:nvPicPr>
          <p:cNvPr id="20" name="MS900097485[1].wav">
            <a:hlinkClick r:id="" action="ppaction://media"/>
          </p:cNvPr>
          <p:cNvPicPr>
            <a:picLocks noRot="1" noChangeAspect="1"/>
          </p:cNvPicPr>
          <p:nvPr>
            <a:wavAudioFile r:embed="rId1" name="MS900097485[1].wav"/>
          </p:nvPr>
        </p:nvPicPr>
        <p:blipFill>
          <a:blip r:embed="rId14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95562E-6 L 0.34028 -0.0037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00" y="-20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34028 -0.0037 C 0.33802 0.00462 0.33594 0.01317 0.34653 -0.03352 C 0.35712 -0.07999 0.36823 -0.23209 0.40399 -0.28387 C 0.43976 -0.33542 0.53559 -0.33311 0.56146 -0.34258 " pathEditMode="relative" rAng="0" ptsTypes="aaaA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00" y="-1610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3" presetClass="path" presetSubtype="0" decel="50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Motion origin="layout" path="M -2.22222E-6 1.01248E-6 L 0.26754 0.0037 " pathEditMode="relative" rAng="0" ptsTypes="AA">
                                      <p:cBhvr>
                                        <p:cTn id="13" dur="1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00" y="20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0" presetClass="path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.26858 -0.00716 C 0.26441 0.00116 0.26094 0.00994 0.28004 -0.03721 C 0.29913 -0.08368 0.31927 -0.23601 0.38438 -0.28802 C 0.44913 -0.33957 0.62326 -0.33726 0.67049 -0.34651 " pathEditMode="relative" rAng="0" ptsTypes="aaaA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00" y="-1610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3" presetClass="path" presetSubtype="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2.22222E-6 1.01248E-6 L 0.26754 0.0037 " pathEditMode="relative" rAng="0" ptsTypes="AA">
                                      <p:cBhvr>
                                        <p:cTn id="17" dur="1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00" y="2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.26753 0.0037 C 0.26337 0.01017 0.25989 0.01688 0.27899 -0.01895 C 0.29809 -0.05409 0.31823 -0.16944 0.38333 -0.20873 C 0.44809 -0.2478 0.62222 -0.24595 0.66944 -0.25289 " pathEditMode="relative" rAng="0" ptsTypes="aaaA">
                                      <p:cBhvr>
                                        <p:cTn id="19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00" y="-122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3" presetClass="path" presetSubtype="0" decel="5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-2.22222E-6 1.01248E-6 L 0.26754 0.0037 " pathEditMode="relative" rAng="0" ptsTypes="AA">
                                      <p:cBhvr>
                                        <p:cTn id="21" dur="1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00" y="2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.26753 0.0037 C 0.2625 0.01017 0.25851 0.01688 0.28108 -0.01895 C 0.30364 -0.05409 0.32743 -0.16944 0.40434 -0.20874 C 0.48108 -0.2478 0.68698 -0.24595 0.74288 -0.25289 " pathEditMode="relative" rAng="0" ptsTypes="aaaA">
                                      <p:cBhvr>
                                        <p:cTn id="23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00" y="-122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3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01248E-6 L 0.26754 0.0037 " pathEditMode="relative" rAng="0" ptsTypes="AA">
                                      <p:cBhvr>
                                        <p:cTn id="25" dur="1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00" y="20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0.25017 0.02523 C 0.24774 0.03194 0.24583 0.03889 0.25677 0.00208 C 0.26771 -0.0338 0.27934 -0.15139 0.31667 -0.19167 C 0.35399 -0.23125 0.45434 -0.22963 0.4816 -0.23634 " pathEditMode="relative" rAng="0" ptsTypes="aaaA">
                                      <p:cBhvr>
                                        <p:cTn id="27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00" y="-124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-5E-6 3.7037E-7 C 0.01129 0.00046 0.02258 0.00092 0.04793 -0.00556 C 0.07327 -0.01204 0.11043 -0.04399 0.15209 -0.03889 C 0.19376 -0.0338 0.26182 0.02685 0.29793 0.025 C 0.33404 0.02314 0.34515 -0.04676 0.36876 -0.05 C 0.39237 -0.05325 0.41998 0.00509 0.43959 0.00555 C 0.45904 0.00601 0.44862 -0.04491 0.48543 -0.04723 C 0.52223 -0.04954 0.59133 -0.02894 0.66043 -0.00834 " pathEditMode="relative" ptsTypes="aaaaaaaA"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0 0 C -0.03229 0.02662 -0.06459 0.05324 -0.09479 0.11226 C -0.125 0.17129 -0.16493 0.31944 -0.1816 0.35439 C -0.19827 0.38935 -0.18698 0.32037 -0.19479 0.32268 C -0.20261 0.325 -0.22153 0.36018 -0.229 0.36828 " pathEditMode="relative" ptsTypes="aaaaA">
                                      <p:cBhvr>
                                        <p:cTn id="35" dur="1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decel="50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0.03889 -0.04051 C 0.00313 -0.01459 -0.03264 0.01157 -0.06615 0.06967 C -0.09948 0.12754 -0.14375 0.27291 -0.16215 0.30717 C -0.18073 0.34166 -0.16823 0.27384 -0.17674 0.27615 C -0.18542 0.27847 -0.20642 0.31296 -0.21458 0.32083 " pathEditMode="relative" rAng="0" ptsTypes="aaaaA">
                                      <p:cBhvr>
                                        <p:cTn id="37" dur="1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00" y="1910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8" presetClass="emph" presetSubtype="0" repeatCount="2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21600000">
                                      <p:cBhvr>
                                        <p:cTn id="39" dur="6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21600000">
                                      <p:cBhvr>
                                        <p:cTn id="41" dur="1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200"/>
                            </p:stCondLst>
                            <p:childTnLst>
                              <p:par>
                                <p:cTn id="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C -0.00139 0.00278 -0.00173 0.00764 -0.00416 0.00834 C -0.00659 0.00903 -0.01198 0.00556 -0.01041 0.00278 C -0.00781 -0.00185 0.00209 -0.00277 0.00209 -0.00277 C 0.00625 0.00093 0.01042 0.00463 0.01459 0.00834 C 0.01667 0.01019 0.02084 0.01389 0.02084 0.01389 C 0.0158 0.00371 0.00955 -0.00162 0.00209 -0.00833 C -0.00277 0.01111 0.00209 0.01019 -0.00833 0.00556 C -0.00833 0.00556 -0.00694 -4.44444E-6 -0.00625 -0.00277 C -0.00347 -0.00185 -0.00069 0.00047 0.00209 -4.44444E-6 C 0.00521 -0.00046 0.00764 -0.0074 0.01042 -0.00555 C 0.01268 -0.00416 0.00799 0.00047 0.00625 0.00278 C 0.00452 0.0051 0.00209 0.00648 -1.66667E-6 0.00834 C -0.00139 0.00556 -0.00208 0.00186 -0.00416 -4.44444E-6 C -0.00781 -0.00301 -0.01666 -0.00555 -0.01666 -0.00555 C -0.01736 -0.00277 -0.01979 0.00023 -0.01875 0.00278 C -0.01649 0.00903 -0.00295 0.00301 -0.00208 0.00278 C -0.00659 -0.10393 -0.02291 -0.2125 -0.02291 -0.31944 C -0.02291 -0.48611 -0.02291 -0.65277 -0.02291 -0.81944 " pathEditMode="relative" ptsTypes="ffffffffffffffffffA">
                                      <p:cBhvr>
                                        <p:cTn id="44" dur="8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8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6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0" dur="13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14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127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gry garden.bmp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5" name="Picture 4" descr="tickets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22112">
            <a:off x="3763580" y="797289"/>
            <a:ext cx="3305175" cy="3429000"/>
          </a:xfrm>
          <a:prstGeom prst="rect">
            <a:avLst/>
          </a:prstGeom>
        </p:spPr>
      </p:pic>
      <p:pic>
        <p:nvPicPr>
          <p:cNvPr id="6" name="Picture 5" descr="tickets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661325">
            <a:off x="2505258" y="2419187"/>
            <a:ext cx="3305175" cy="3429000"/>
          </a:xfrm>
          <a:prstGeom prst="rect">
            <a:avLst/>
          </a:prstGeom>
        </p:spPr>
      </p:pic>
      <p:pic>
        <p:nvPicPr>
          <p:cNvPr id="7" name="MSj03886300000[1].wav">
            <a:hlinkClick r:id="" action="ppaction://media"/>
          </p:cNvPr>
          <p:cNvPicPr>
            <a:picLocks noRot="1" noChangeAspect="1"/>
          </p:cNvPicPr>
          <p:nvPr>
            <a:wavAudioFile r:embed="rId1" name="MSj03886300000[1]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3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Content Placeholder 7" descr="484978679_91b77d0977_b.jpg"/>
          <p:cNvPicPr>
            <a:picLocks noGrp="1" noChangeAspect="1"/>
          </p:cNvPicPr>
          <p:nvPr>
            <p:ph idx="1"/>
          </p:nvPr>
        </p:nvPicPr>
        <p:blipFill>
          <a:blip r:embed="rId4" cstate="screen"/>
          <a:stretch>
            <a:fillRect/>
          </a:stretch>
        </p:blipFill>
        <p:spPr>
          <a:xfrm>
            <a:off x="-32" y="-71462"/>
            <a:ext cx="19788358" cy="6858000"/>
          </a:xfrm>
        </p:spPr>
      </p:pic>
      <p:pic>
        <p:nvPicPr>
          <p:cNvPr id="6" name="Picture 5" descr="angry rocket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2624137" y="223837"/>
            <a:ext cx="3895725" cy="6410325"/>
          </a:xfrm>
          <a:prstGeom prst="rect">
            <a:avLst/>
          </a:prstGeom>
        </p:spPr>
      </p:pic>
      <p:pic>
        <p:nvPicPr>
          <p:cNvPr id="7" name="Picture 6" descr="angryclou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285720" y="3214686"/>
            <a:ext cx="2537470" cy="2047476"/>
          </a:xfrm>
          <a:prstGeom prst="rect">
            <a:avLst/>
          </a:prstGeom>
        </p:spPr>
      </p:pic>
      <p:pic>
        <p:nvPicPr>
          <p:cNvPr id="9" name="Picture 8" descr="angryclou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316269" y="1683939"/>
            <a:ext cx="2643174" cy="2132768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(Flying)…………………. </a:t>
            </a:r>
          </a:p>
        </p:txBody>
      </p:sp>
      <p:pic>
        <p:nvPicPr>
          <p:cNvPr id="10" name="MSj03884320000[1].wav">
            <a:hlinkClick r:id="" action="ppaction://media"/>
          </p:cNvPr>
          <p:cNvPicPr>
            <a:picLocks noRot="1" noChangeAspect="1"/>
          </p:cNvPicPr>
          <p:nvPr>
            <a:wavAudioFile r:embed="rId1" name="MSj03884320000[1]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  <p:pic>
        <p:nvPicPr>
          <p:cNvPr id="11" name="MS900097485[1].wav">
            <a:hlinkClick r:id="" action="ppaction://media"/>
          </p:cNvPr>
          <p:cNvPicPr>
            <a:picLocks noRot="1" noChangeAspect="1"/>
          </p:cNvPicPr>
          <p:nvPr>
            <a:wavAudioFile r:embed="rId2" name="MS900097485[1]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4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7.50809E-6 C 0.00209 -0.00186 0.00487 -0.00301 0.00643 -0.00555 C 0.00782 -0.00787 0.00643 -0.01503 0.00851 -0.01411 C 0.02084 -0.00879 0.00695 -0.0007 0.01493 0.00577 C 0.02049 0.01017 0.03455 0.01456 0.04254 0.0171 C 0.03334 0.02126 0.02987 0.0171 0.02136 0.01132 C 0.01823 0.00531 0.01719 -7.50809E-6 0.01077 -7.50809E-6 C 0.00434 -7.50809E-6 -0.00208 0.003 -0.0085 0.003 C -0.01423 0.003 0.00278 0.00092 0.00851 -7.50809E-6 C 0.01059 0.00092 0.01285 0.00415 0.01493 0.003 C 0.02049 0.00023 0.02101 -0.01989 0.02136 -0.02266 C 0.02414 -0.08415 0.01737 -0.07328 0.03629 -0.04809 C 0.04306 -0.02035 0.03212 -0.05918 0.0448 -0.03399 C 0.04636 -0.03075 0.04618 -0.02636 0.04688 -0.02266 C 0.04636 -0.01526 0.04584 0.0067 0.04254 0.0171 C 0.03091 0.05293 0.04445 0.00115 0.03629 0.03397 C 0.03698 0.04068 0.03334 0.05293 0.03837 0.05385 C 0.0415 0.05455 0.05469 0.03097 0.05747 0.02565 C 0.05903 0.02288 0.06042 0.01987 0.06181 0.0171 C 0.06407 0.00531 0.06563 -0.0215 0.05955 -0.03098 C 0.05747 -0.03422 0.05382 -0.03491 0.05105 -0.03676 C 0.04202 -0.03376 0.03612 -0.02821 0.02778 -0.02266 C 0.0257 -0.01896 0.02188 -0.01596 0.02136 -0.01133 C 0.02014 0.00046 0.03316 0.00415 0.03837 0.00855 C 0.04688 0.00762 0.05573 0.00878 0.06389 0.00577 C 0.06893 0.00392 0.07674 -0.00555 0.07674 -0.00555 C 0.08021 -0.02405 0.07171 -0.04554 0.07882 -0.06219 C 0.08021 -0.06519 0.09237 -0.07259 0.09375 -0.07351 C 0.09723 -0.07259 0.10105 -0.07282 0.10434 -0.07074 C 0.12014 -0.06011 0.11528 -0.02289 0.10434 -0.00833 C 0.09757 0.00069 0.08542 0.00184 0.07674 0.00577 C 0.06806 0.00207 0.06459 -0.00417 0.05955 -0.01411 C 0.06476 -0.04 0.06268 -0.03445 0.08525 -0.03098 C 0.09601 -0.0215 0.09011 -0.01873 0.09792 -0.00833 C 0.10556 0.00184 0.10695 0.00023 0.11702 0.003 C 0.12153 0.00184 0.14862 0.00138 0.12778 -0.02266 C 0.12396 -0.02705 0.11789 -0.02058 0.11285 -0.01965 C 0.10955 -0.00648 0.11632 0.01109 0.11077 0.01987 C 0.10886 0.02288 0.10504 0.02172 0.10226 0.02265 C 0.08091 0.01479 0.0908 0.02219 0.08299 0.003 " pathEditMode="relative" ptsTypes="fffffffffffffffffffffffffffffffffffffffA">
                                      <p:cBhvr>
                                        <p:cTn id="8" dur="4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Motion origin="layout" path="M 0 3.48128E-6 L 1.32292 -0.01041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1" y="-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48128E-6 L -0.98819 3.48128E-6 " pathEditMode="relative" rAng="0" ptsTypes="AA">
                                      <p:cBhvr>
                                        <p:cTn id="12" dur="7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4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Scale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35" presetClass="path" presetSubtype="0" accel="50000" decel="50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Motion origin="layout" path="M -3.05556E-6 4.07407E-6 L -0.35625 -0.00602 " pathEditMode="relative" rAng="0" ptsTypes="AA">
                                      <p:cBhvr>
                                        <p:cTn id="30" dur="8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" y="-3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Motion origin="layout" path="M 4.72222E-6 4.44444E-6 L -0.39445 -0.01297 " pathEditMode="relative" rAng="0" ptsTypes="AA">
                                      <p:cBhvr>
                                        <p:cTn id="32" dur="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" y="-6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27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showWhenStopped="0"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" name="Content Placeholder 9" descr="2765804021_6371d5a22e_b.jpg"/>
          <p:cNvPicPr>
            <a:picLocks noGrp="1" noChangeAspect="1"/>
          </p:cNvPicPr>
          <p:nvPr>
            <p:ph idx="1"/>
          </p:nvPr>
        </p:nvPicPr>
        <p:blipFill>
          <a:blip r:embed="rId4" cstate="screen"/>
          <a:stretch>
            <a:fillRect/>
          </a:stretch>
        </p:blipFill>
        <p:spPr>
          <a:xfrm>
            <a:off x="1" y="-225021"/>
            <a:ext cx="9144000" cy="6093619"/>
          </a:xfrm>
        </p:spPr>
      </p:pic>
      <p:sp>
        <p:nvSpPr>
          <p:cNvPr id="24" name="Rounded Rectangular Callout 23"/>
          <p:cNvSpPr/>
          <p:nvPr/>
        </p:nvSpPr>
        <p:spPr>
          <a:xfrm>
            <a:off x="4071934" y="500042"/>
            <a:ext cx="4643470" cy="1143008"/>
          </a:xfrm>
          <a:prstGeom prst="wedgeRoundRectCallout">
            <a:avLst>
              <a:gd name="adj1" fmla="val 21207"/>
              <a:gd name="adj2" fmla="val 241840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Où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sommes</a:t>
            </a:r>
            <a:r>
              <a:rPr lang="en-GB" sz="4000" b="1" dirty="0">
                <a:solidFill>
                  <a:schemeClr val="tx1"/>
                </a:solidFill>
              </a:rPr>
              <a:t>-nous ?</a:t>
            </a:r>
          </a:p>
        </p:txBody>
      </p:sp>
      <p:sp>
        <p:nvSpPr>
          <p:cNvPr id="25" name="Round Diagonal Corner Rectangle 2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Where are we?</a:t>
            </a:r>
          </a:p>
        </p:txBody>
      </p:sp>
      <p:pic>
        <p:nvPicPr>
          <p:cNvPr id="26" name="Picture 25" descr="angrylight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071802" y="3310658"/>
            <a:ext cx="2286016" cy="2522699"/>
          </a:xfrm>
          <a:prstGeom prst="rect">
            <a:avLst/>
          </a:prstGeom>
        </p:spPr>
      </p:pic>
      <p:pic>
        <p:nvPicPr>
          <p:cNvPr id="27" name="Picture 26" descr="angryghostclou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72" y="0"/>
            <a:ext cx="2390426" cy="1928826"/>
          </a:xfrm>
          <a:prstGeom prst="rect">
            <a:avLst/>
          </a:prstGeom>
        </p:spPr>
      </p:pic>
      <p:pic>
        <p:nvPicPr>
          <p:cNvPr id="28" name="Picture 27" descr="angrytoasterbrow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285851" y="4232917"/>
            <a:ext cx="2095515" cy="1392560"/>
          </a:xfrm>
          <a:prstGeom prst="rect">
            <a:avLst/>
          </a:prstGeom>
        </p:spPr>
      </p:pic>
      <p:pic>
        <p:nvPicPr>
          <p:cNvPr id="29" name="Picture 28" descr="angrycarrotface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2285992"/>
            <a:ext cx="1687046" cy="3500462"/>
          </a:xfrm>
          <a:prstGeom prst="rect">
            <a:avLst/>
          </a:prstGeom>
        </p:spPr>
      </p:pic>
      <p:pic>
        <p:nvPicPr>
          <p:cNvPr id="30" name="Picture 29" descr="angrypotatohea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41794" y="3357562"/>
            <a:ext cx="1814248" cy="2238359"/>
          </a:xfrm>
          <a:prstGeom prst="rect">
            <a:avLst/>
          </a:prstGeom>
        </p:spPr>
      </p:pic>
      <p:pic>
        <p:nvPicPr>
          <p:cNvPr id="31" name="Picture 30" descr="confusedwolfman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2857496"/>
            <a:ext cx="1643074" cy="2764442"/>
          </a:xfrm>
          <a:prstGeom prst="rect">
            <a:avLst/>
          </a:prstGeom>
        </p:spPr>
      </p:pic>
      <p:pic>
        <p:nvPicPr>
          <p:cNvPr id="32" name="Picture 31" descr="angrypotatohead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44032" y="3357562"/>
            <a:ext cx="1814248" cy="2238359"/>
          </a:xfrm>
          <a:prstGeom prst="rect">
            <a:avLst/>
          </a:prstGeom>
        </p:spPr>
      </p:pic>
      <p:pic>
        <p:nvPicPr>
          <p:cNvPr id="14" name="Slide 8.wav">
            <a:hlinkClick r:id="" action="ppaction://media"/>
          </p:cNvPr>
          <p:cNvPicPr>
            <a:picLocks noRot="1" noChangeAspect="1"/>
          </p:cNvPicPr>
          <p:nvPr>
            <a:wavAudioFile r:embed="rId1" name="Slide 8.wav"/>
          </p:nvPr>
        </p:nvPicPr>
        <p:blipFill>
          <a:blip r:embed="rId12" cstate="print"/>
          <a:stretch>
            <a:fillRect/>
          </a:stretch>
        </p:blipFill>
        <p:spPr>
          <a:xfrm>
            <a:off x="8358214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80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2765804021_6371d5a22e_b.jpg"/>
          <p:cNvPicPr>
            <a:picLocks noGrp="1" noChangeAspect="1"/>
          </p:cNvPicPr>
          <p:nvPr>
            <p:ph idx="1"/>
          </p:nvPr>
        </p:nvPicPr>
        <p:blipFill>
          <a:blip r:embed="rId4" cstate="screen"/>
          <a:stretch>
            <a:fillRect/>
          </a:stretch>
        </p:blipFill>
        <p:spPr>
          <a:xfrm>
            <a:off x="1" y="-225021"/>
            <a:ext cx="9144000" cy="6093619"/>
          </a:xfrm>
        </p:spPr>
      </p:pic>
      <p:pic>
        <p:nvPicPr>
          <p:cNvPr id="32" name="Picture 31" descr="angrycarrotface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2285992"/>
            <a:ext cx="1687045" cy="3500462"/>
          </a:xfrm>
          <a:prstGeom prst="rect">
            <a:avLst/>
          </a:prstGeom>
        </p:spPr>
      </p:pic>
      <p:sp>
        <p:nvSpPr>
          <p:cNvPr id="24" name="Rounded Rectangular Callout 23"/>
          <p:cNvSpPr/>
          <p:nvPr/>
        </p:nvSpPr>
        <p:spPr>
          <a:xfrm>
            <a:off x="1428728" y="2000240"/>
            <a:ext cx="4214842" cy="1285884"/>
          </a:xfrm>
          <a:prstGeom prst="wedgeRoundRectCallout">
            <a:avLst>
              <a:gd name="adj1" fmla="val -52756"/>
              <a:gd name="adj2" fmla="val 84248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 Nous </a:t>
            </a:r>
            <a:r>
              <a:rPr lang="en-GB" sz="4000" b="1" dirty="0" err="1">
                <a:solidFill>
                  <a:schemeClr val="tx1"/>
                </a:solidFill>
              </a:rPr>
              <a:t>sommes</a:t>
            </a:r>
            <a:r>
              <a:rPr lang="en-GB" sz="4000" b="1" dirty="0">
                <a:solidFill>
                  <a:schemeClr val="tx1"/>
                </a:solidFill>
              </a:rPr>
              <a:t> à  Beijing !</a:t>
            </a:r>
          </a:p>
        </p:txBody>
      </p:sp>
      <p:sp>
        <p:nvSpPr>
          <p:cNvPr id="25" name="Round Diagonal Corner Rectangle 2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We are in Beijing!</a:t>
            </a:r>
          </a:p>
        </p:txBody>
      </p:sp>
      <p:pic>
        <p:nvPicPr>
          <p:cNvPr id="26" name="Picture 25" descr="angrylightningbulb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071802" y="3310658"/>
            <a:ext cx="2286016" cy="2522699"/>
          </a:xfrm>
          <a:prstGeom prst="rect">
            <a:avLst/>
          </a:prstGeom>
        </p:spPr>
      </p:pic>
      <p:pic>
        <p:nvPicPr>
          <p:cNvPr id="27" name="Picture 26" descr="angryghostclou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72" y="0"/>
            <a:ext cx="2390426" cy="1928826"/>
          </a:xfrm>
          <a:prstGeom prst="rect">
            <a:avLst/>
          </a:prstGeom>
        </p:spPr>
      </p:pic>
      <p:pic>
        <p:nvPicPr>
          <p:cNvPr id="28" name="Picture 27" descr="angrytoasterbrow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285851" y="4232917"/>
            <a:ext cx="2095515" cy="1392560"/>
          </a:xfrm>
          <a:prstGeom prst="rect">
            <a:avLst/>
          </a:prstGeom>
        </p:spPr>
      </p:pic>
      <p:pic>
        <p:nvPicPr>
          <p:cNvPr id="29" name="Picture 28" descr="angrycarrotface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2285992"/>
            <a:ext cx="1687046" cy="3500462"/>
          </a:xfrm>
          <a:prstGeom prst="rect">
            <a:avLst/>
          </a:prstGeom>
        </p:spPr>
      </p:pic>
      <p:pic>
        <p:nvPicPr>
          <p:cNvPr id="30" name="Picture 29" descr="confusedwolfman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2857496"/>
            <a:ext cx="1643074" cy="2764442"/>
          </a:xfrm>
          <a:prstGeom prst="rect">
            <a:avLst/>
          </a:prstGeom>
        </p:spPr>
      </p:pic>
      <p:pic>
        <p:nvPicPr>
          <p:cNvPr id="31" name="Picture 30" descr="angrypotatohead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44032" y="3357562"/>
            <a:ext cx="1814248" cy="2238359"/>
          </a:xfrm>
          <a:prstGeom prst="rect">
            <a:avLst/>
          </a:prstGeom>
        </p:spPr>
      </p:pic>
      <p:pic>
        <p:nvPicPr>
          <p:cNvPr id="13" name="Slide 9.wav">
            <a:hlinkClick r:id="" action="ppaction://media"/>
          </p:cNvPr>
          <p:cNvPicPr>
            <a:picLocks noRot="1" noChangeAspect="1"/>
          </p:cNvPicPr>
          <p:nvPr>
            <a:wavAudioFile r:embed="rId1" name="Slide 9.wav"/>
          </p:nvPr>
        </p:nvPicPr>
        <p:blipFill>
          <a:blip r:embed="rId12" cstate="print"/>
          <a:stretch>
            <a:fillRect/>
          </a:stretch>
        </p:blipFill>
        <p:spPr>
          <a:xfrm>
            <a:off x="8501090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8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89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0C2A05D-FF51-4E89-86A6-1E3CB3E6CA1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BF78AFA-DB78-4E0D-BD5D-DA3321A0714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CFB918-F6DC-4E19-983C-93B24C578E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1058</TotalTime>
  <Words>449</Words>
  <Application>Microsoft Office PowerPoint</Application>
  <PresentationFormat>On-screen Show (4:3)</PresentationFormat>
  <Paragraphs>101</Paragraphs>
  <Slides>29</Slides>
  <Notes>26</Notes>
  <HiddenSlides>0</HiddenSlides>
  <MMClips>32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Angry Olympics Part One  –  Can Can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Vocab</vt:lpstr>
      <vt:lpstr>Pouvoir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Angry Olympics 1</dc:title>
  <dc:creator>a9917094</dc:creator>
  <cp:lastModifiedBy>Bernardo Carvalho de Mello</cp:lastModifiedBy>
  <cp:revision>175</cp:revision>
  <dcterms:created xsi:type="dcterms:W3CDTF">2010-02-18T15:12:40Z</dcterms:created>
  <dcterms:modified xsi:type="dcterms:W3CDTF">2025-07-22T18:20:09Z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