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319" r:id="rId5"/>
    <p:sldId id="318" r:id="rId6"/>
    <p:sldId id="341" r:id="rId7"/>
    <p:sldId id="335" r:id="rId8"/>
    <p:sldId id="342" r:id="rId9"/>
    <p:sldId id="343" r:id="rId10"/>
    <p:sldId id="344" r:id="rId11"/>
    <p:sldId id="345" r:id="rId12"/>
    <p:sldId id="352" r:id="rId13"/>
    <p:sldId id="351" r:id="rId14"/>
    <p:sldId id="353" r:id="rId15"/>
    <p:sldId id="354" r:id="rId16"/>
    <p:sldId id="355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65" r:id="rId26"/>
    <p:sldId id="364" r:id="rId27"/>
    <p:sldId id="32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ABDF"/>
    <a:srgbClr val="61DD3F"/>
    <a:srgbClr val="B5EFB8"/>
    <a:srgbClr val="EDE481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5102" autoAdjust="0"/>
  </p:normalViewPr>
  <p:slideViewPr>
    <p:cSldViewPr>
      <p:cViewPr>
        <p:scale>
          <a:sx n="65" d="100"/>
          <a:sy n="65" d="100"/>
        </p:scale>
        <p:origin x="2336" y="16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23.png"/><Relationship Id="rId11" Type="http://schemas.openxmlformats.org/officeDocument/2006/relationships/image" Target="../media/image5.png"/><Relationship Id="rId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2.png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12" Type="http://schemas.openxmlformats.org/officeDocument/2006/relationships/image" Target="../media/image4.png"/><Relationship Id="rId17" Type="http://schemas.openxmlformats.org/officeDocument/2006/relationships/image" Target="../media/image21.png"/><Relationship Id="rId2" Type="http://schemas.openxmlformats.org/officeDocument/2006/relationships/audio" Target="../media/audio12.wav"/><Relationship Id="rId16" Type="http://schemas.openxmlformats.org/officeDocument/2006/relationships/image" Target="../media/image31.png"/><Relationship Id="rId1" Type="http://schemas.openxmlformats.org/officeDocument/2006/relationships/audio" Target="../media/audio11.wav"/><Relationship Id="rId6" Type="http://schemas.openxmlformats.org/officeDocument/2006/relationships/image" Target="../media/image27.png"/><Relationship Id="rId11" Type="http://schemas.openxmlformats.org/officeDocument/2006/relationships/image" Target="../media/image29.png"/><Relationship Id="rId5" Type="http://schemas.openxmlformats.org/officeDocument/2006/relationships/image" Target="../media/image7.png"/><Relationship Id="rId1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3.png"/><Relationship Id="rId11" Type="http://schemas.openxmlformats.org/officeDocument/2006/relationships/image" Target="../media/image5.png"/><Relationship Id="rId5" Type="http://schemas.openxmlformats.org/officeDocument/2006/relationships/image" Target="../media/image27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1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27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3.png"/><Relationship Id="rId1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3.png"/><Relationship Id="rId11" Type="http://schemas.openxmlformats.org/officeDocument/2006/relationships/image" Target="../media/image4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28.png"/><Relationship Id="rId1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27.png"/><Relationship Id="rId11" Type="http://schemas.openxmlformats.org/officeDocument/2006/relationships/image" Target="../media/image3.png"/><Relationship Id="rId5" Type="http://schemas.openxmlformats.org/officeDocument/2006/relationships/image" Target="../media/image17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9.png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23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16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3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10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38.png"/><Relationship Id="rId2" Type="http://schemas.openxmlformats.org/officeDocument/2006/relationships/audio" Target="../media/audio23.wav"/><Relationship Id="rId1" Type="http://schemas.openxmlformats.org/officeDocument/2006/relationships/audio" Target="../media/audio22.wav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37.pn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4.png"/><Relationship Id="rId11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41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6.png"/><Relationship Id="rId18" Type="http://schemas.openxmlformats.org/officeDocument/2006/relationships/image" Target="../media/image49.png"/><Relationship Id="rId26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1.png"/><Relationship Id="rId7" Type="http://schemas.openxmlformats.org/officeDocument/2006/relationships/image" Target="../media/image4.png"/><Relationship Id="rId12" Type="http://schemas.openxmlformats.org/officeDocument/2006/relationships/image" Target="../media/image44.png"/><Relationship Id="rId17" Type="http://schemas.openxmlformats.org/officeDocument/2006/relationships/image" Target="../media/image48.png"/><Relationship Id="rId25" Type="http://schemas.openxmlformats.org/officeDocument/2006/relationships/image" Target="../media/image30.png"/><Relationship Id="rId2" Type="http://schemas.openxmlformats.org/officeDocument/2006/relationships/audio" Target="../media/audio11.wav"/><Relationship Id="rId16" Type="http://schemas.openxmlformats.org/officeDocument/2006/relationships/image" Target="../media/image47.png"/><Relationship Id="rId20" Type="http://schemas.openxmlformats.org/officeDocument/2006/relationships/image" Target="../media/image5.png"/><Relationship Id="rId29" Type="http://schemas.microsoft.com/office/2007/relationships/hdphoto" Target="../media/hdphoto1.wdp"/><Relationship Id="rId1" Type="http://schemas.openxmlformats.org/officeDocument/2006/relationships/audio" Target="../media/audio26.wav"/><Relationship Id="rId6" Type="http://schemas.openxmlformats.org/officeDocument/2006/relationships/image" Target="../media/image41.png"/><Relationship Id="rId11" Type="http://schemas.openxmlformats.org/officeDocument/2006/relationships/image" Target="../media/image43.png"/><Relationship Id="rId24" Type="http://schemas.openxmlformats.org/officeDocument/2006/relationships/image" Target="../media/image53.png"/><Relationship Id="rId5" Type="http://schemas.openxmlformats.org/officeDocument/2006/relationships/image" Target="../media/image7.png"/><Relationship Id="rId15" Type="http://schemas.openxmlformats.org/officeDocument/2006/relationships/image" Target="../media/image46.png"/><Relationship Id="rId23" Type="http://schemas.openxmlformats.org/officeDocument/2006/relationships/image" Target="../media/image52.png"/><Relationship Id="rId28" Type="http://schemas.openxmlformats.org/officeDocument/2006/relationships/image" Target="../media/image55.png"/><Relationship Id="rId10" Type="http://schemas.openxmlformats.org/officeDocument/2006/relationships/image" Target="../media/image8.png"/><Relationship Id="rId19" Type="http://schemas.openxmlformats.org/officeDocument/2006/relationships/image" Target="../media/image50.png"/><Relationship Id="rId4" Type="http://schemas.openxmlformats.org/officeDocument/2006/relationships/image" Target="../media/image6.png"/><Relationship Id="rId9" Type="http://schemas.openxmlformats.org/officeDocument/2006/relationships/image" Target="../media/image38.png"/><Relationship Id="rId14" Type="http://schemas.openxmlformats.org/officeDocument/2006/relationships/image" Target="../media/image45.png"/><Relationship Id="rId22" Type="http://schemas.openxmlformats.org/officeDocument/2006/relationships/image" Target="../media/image1.png"/><Relationship Id="rId27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12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3.pn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22.png"/><Relationship Id="rId4" Type="http://schemas.openxmlformats.org/officeDocument/2006/relationships/image" Target="../media/image24.png"/><Relationship Id="rId9" Type="http://schemas.openxmlformats.org/officeDocument/2006/relationships/image" Target="../media/image9.png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Eleven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Ordinarily ordinal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5" name="Picture 4" descr="confusedwolfman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3357562"/>
            <a:ext cx="1906750" cy="3208073"/>
          </a:xfrm>
          <a:prstGeom prst="rect">
            <a:avLst/>
          </a:prstGeom>
        </p:spPr>
      </p:pic>
      <p:pic>
        <p:nvPicPr>
          <p:cNvPr id="7" name="Picture 6" descr="crap laure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7620174" y="3413173"/>
            <a:ext cx="650029" cy="1242751"/>
          </a:xfrm>
          <a:prstGeom prst="rect">
            <a:avLst/>
          </a:prstGeom>
        </p:spPr>
      </p:pic>
      <p:pic>
        <p:nvPicPr>
          <p:cNvPr id="8" name="Picture 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7571897" y="4561033"/>
            <a:ext cx="1621497" cy="1723574"/>
          </a:xfrm>
          <a:prstGeom prst="rect">
            <a:avLst/>
          </a:prstGeom>
        </p:spPr>
      </p:pic>
      <p:grpSp>
        <p:nvGrpSpPr>
          <p:cNvPr id="9" name="Group 40"/>
          <p:cNvGrpSpPr/>
          <p:nvPr/>
        </p:nvGrpSpPr>
        <p:grpSpPr>
          <a:xfrm rot="19490937">
            <a:off x="7003958" y="3675260"/>
            <a:ext cx="888802" cy="1172499"/>
            <a:chOff x="-2143140" y="1176024"/>
            <a:chExt cx="888802" cy="1172499"/>
          </a:xfrm>
        </p:grpSpPr>
        <p:pic>
          <p:nvPicPr>
            <p:cNvPr id="10" name="Picture 9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11" name="Picture 10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8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1928794" y="1500174"/>
            <a:ext cx="2533666" cy="3216796"/>
            <a:chOff x="1928794" y="1500174"/>
            <a:chExt cx="2533666" cy="3216796"/>
          </a:xfrm>
        </p:grpSpPr>
        <p:grpSp>
          <p:nvGrpSpPr>
            <p:cNvPr id="28" name="Group 27"/>
            <p:cNvGrpSpPr/>
            <p:nvPr/>
          </p:nvGrpSpPr>
          <p:grpSpPr>
            <a:xfrm flipH="1">
              <a:off x="1928794" y="1500174"/>
              <a:ext cx="2533666" cy="3216796"/>
              <a:chOff x="-4176740" y="1285860"/>
              <a:chExt cx="4176740" cy="5288498"/>
            </a:xfrm>
          </p:grpSpPr>
          <p:pic>
            <p:nvPicPr>
              <p:cNvPr id="29" name="Picture 28" descr="crap laurel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1680668">
                <a:off x="-2711397" y="1598770"/>
                <a:ext cx="2036810" cy="2043116"/>
              </a:xfrm>
              <a:prstGeom prst="rect">
                <a:avLst/>
              </a:prstGeom>
            </p:spPr>
          </p:pic>
          <p:pic>
            <p:nvPicPr>
              <p:cNvPr id="30" name="Picture 29" descr="confusedwolfman3.bmp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-3143272" y="1285860"/>
                <a:ext cx="3143272" cy="5288498"/>
              </a:xfrm>
              <a:prstGeom prst="rect">
                <a:avLst/>
              </a:prstGeom>
            </p:spPr>
          </p:pic>
          <p:pic>
            <p:nvPicPr>
              <p:cNvPr id="31" name="Picture 30" descr="crap laurel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rcRect r="47390"/>
              <a:stretch>
                <a:fillRect/>
              </a:stretch>
            </p:blipFill>
            <p:spPr>
              <a:xfrm rot="1680668">
                <a:off x="-2654862" y="1384456"/>
                <a:ext cx="1071570" cy="2043116"/>
              </a:xfrm>
              <a:prstGeom prst="rect">
                <a:avLst/>
              </a:prstGeom>
            </p:spPr>
          </p:pic>
          <p:pic>
            <p:nvPicPr>
              <p:cNvPr id="32" name="Picture 31" descr="confusedwolfman3.bmp"/>
              <p:cNvPicPr>
                <a:picLocks noChangeAspect="1"/>
              </p:cNvPicPr>
              <p:nvPr/>
            </p:nvPicPr>
            <p:blipFill>
              <a:blip r:embed="rId10" cstate="print">
                <a:clrChange>
                  <a:clrFrom>
                    <a:srgbClr val="650D3B"/>
                  </a:clrFrom>
                  <a:clrTo>
                    <a:srgbClr val="650D3B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19783670">
                <a:off x="-4176740" y="3271568"/>
                <a:ext cx="2673032" cy="2833602"/>
              </a:xfrm>
              <a:prstGeom prst="rect">
                <a:avLst/>
              </a:prstGeom>
            </p:spPr>
          </p:pic>
        </p:grpSp>
        <p:grpSp>
          <p:nvGrpSpPr>
            <p:cNvPr id="40" name="Group 40"/>
            <p:cNvGrpSpPr/>
            <p:nvPr/>
          </p:nvGrpSpPr>
          <p:grpSpPr>
            <a:xfrm rot="19490937">
              <a:off x="2273024" y="1822233"/>
              <a:ext cx="888802" cy="1172499"/>
              <a:chOff x="-2143140" y="1176024"/>
              <a:chExt cx="888802" cy="1172499"/>
            </a:xfrm>
          </p:grpSpPr>
          <p:pic>
            <p:nvPicPr>
              <p:cNvPr id="41" name="Picture 40" descr="angryparsnipface1.bmp"/>
              <p:cNvPicPr>
                <a:picLocks noChangeAspect="1"/>
              </p:cNvPicPr>
              <p:nvPr/>
            </p:nvPicPr>
            <p:blipFill>
              <a:blip r:embed="rId11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2" name="Picture 41" descr="angryparsnipface1.bmp"/>
              <p:cNvPicPr>
                <a:picLocks noChangeAspect="1"/>
              </p:cNvPicPr>
              <p:nvPr/>
            </p:nvPicPr>
            <p:blipFill>
              <a:blip r:embed="rId11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sp>
        <p:nvSpPr>
          <p:cNvPr id="3" name="Content Placeholder 4"/>
          <p:cNvSpPr txBox="1">
            <a:spLocks/>
          </p:cNvSpPr>
          <p:nvPr/>
        </p:nvSpPr>
        <p:spPr>
          <a:xfrm>
            <a:off x="928662" y="214290"/>
            <a:ext cx="8001056" cy="2071702"/>
          </a:xfrm>
          <a:prstGeom prst="wedgeRoundRectCallout">
            <a:avLst>
              <a:gd name="adj1" fmla="val -41921"/>
              <a:gd name="adj2" fmla="val 7148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Comment est-ce possible ?! Mr.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Confused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Angry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Wolfman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est AUSSI à la troisième place 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08582" y="1731767"/>
            <a:ext cx="1930907" cy="4226710"/>
          </a:xfrm>
          <a:prstGeom prst="rect">
            <a:avLst/>
          </a:prstGeom>
        </p:spPr>
      </p:pic>
      <p:pic>
        <p:nvPicPr>
          <p:cNvPr id="13" name="Picture 12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How can it be possible!? Mr. Confused and Angry Wolfman is in third place AS WELL!</a:t>
            </a:r>
          </a:p>
        </p:txBody>
      </p:sp>
      <p:pic>
        <p:nvPicPr>
          <p:cNvPr id="24" name="slide10.wav">
            <a:hlinkClick r:id="" action="ppaction://media"/>
          </p:cNvPr>
          <p:cNvPicPr>
            <a:picLocks noRot="1" noChangeAspect="1"/>
          </p:cNvPicPr>
          <p:nvPr>
            <a:wavAudioFile r:embed="rId1" name="slide10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85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86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10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5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5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Picture 2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2338007" y="1690505"/>
            <a:ext cx="1235556" cy="1242751"/>
          </a:xfrm>
          <a:prstGeom prst="rect">
            <a:avLst/>
          </a:prstGeom>
        </p:spPr>
      </p:pic>
      <p:pic>
        <p:nvPicPr>
          <p:cNvPr id="26" name="Picture 25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0174"/>
            <a:ext cx="1906750" cy="3208073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4535"/>
            <a:ext cx="1906751" cy="3208073"/>
          </a:xfrm>
          <a:prstGeom prst="rect">
            <a:avLst/>
          </a:prstGeom>
        </p:spPr>
      </p:pic>
      <p:pic>
        <p:nvPicPr>
          <p:cNvPr id="31" name="Picture 30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2889240" y="1560146"/>
            <a:ext cx="650029" cy="1242751"/>
          </a:xfrm>
          <a:prstGeom prst="rect">
            <a:avLst/>
          </a:prstGeom>
        </p:spPr>
      </p:pic>
      <p:pic>
        <p:nvPicPr>
          <p:cNvPr id="32" name="Picture 31" descr="confusedwolfman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2840963" y="2708006"/>
            <a:ext cx="1621497" cy="1723574"/>
          </a:xfrm>
          <a:prstGeom prst="rect">
            <a:avLst/>
          </a:prstGeom>
        </p:spPr>
      </p:pic>
      <p:grpSp>
        <p:nvGrpSpPr>
          <p:cNvPr id="6" name="Group 40"/>
          <p:cNvGrpSpPr/>
          <p:nvPr/>
        </p:nvGrpSpPr>
        <p:grpSpPr>
          <a:xfrm rot="19490937">
            <a:off x="2273024" y="1822233"/>
            <a:ext cx="888802" cy="1172499"/>
            <a:chOff x="-2143140" y="1176024"/>
            <a:chExt cx="888802" cy="1172499"/>
          </a:xfrm>
        </p:grpSpPr>
        <p:pic>
          <p:nvPicPr>
            <p:cNvPr id="41" name="Picture 40" descr="angryparsnipface1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2" name="Picture 41" descr="angryparsnipface1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3" name="Picture 12" descr="mic 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4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Oh... I ate something bad...</a:t>
            </a:r>
          </a:p>
        </p:txBody>
      </p:sp>
      <p:sp>
        <p:nvSpPr>
          <p:cNvPr id="25" name="Content Placeholder 4"/>
          <p:cNvSpPr txBox="1">
            <a:spLocks/>
          </p:cNvSpPr>
          <p:nvPr/>
        </p:nvSpPr>
        <p:spPr>
          <a:xfrm>
            <a:off x="3500430" y="428604"/>
            <a:ext cx="4929222" cy="1785950"/>
          </a:xfrm>
          <a:prstGeom prst="wedgeRoundRectCallout">
            <a:avLst>
              <a:gd name="adj1" fmla="val -47210"/>
              <a:gd name="adj2" fmla="val 6903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Oh...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J’ai mangé quelque chose de mauvais...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" name="MSj03885360000[1].wav">
            <a:hlinkClick r:id="" action="ppaction://media"/>
          </p:cNvPr>
          <p:cNvPicPr>
            <a:picLocks noRot="1" noChangeAspect="1"/>
          </p:cNvPicPr>
          <p:nvPr>
            <a:wavAudioFile r:embed="rId1" name="MSj03885360000[1].wav"/>
          </p:nvPr>
        </p:nvPicPr>
        <p:blipFill>
          <a:blip r:embed="rId15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28" name="Picture 27" descr="angrygreenclou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4055" y="3071810"/>
            <a:ext cx="1329251" cy="1072568"/>
          </a:xfrm>
          <a:prstGeom prst="rect">
            <a:avLst/>
          </a:prstGeom>
        </p:spPr>
      </p:pic>
      <p:pic>
        <p:nvPicPr>
          <p:cNvPr id="33" name="slide11.wav">
            <a:hlinkClick r:id="" action="ppaction://media"/>
          </p:cNvPr>
          <p:cNvPicPr>
            <a:picLocks noRot="1" noChangeAspect="1"/>
          </p:cNvPicPr>
          <p:nvPr>
            <a:wavAudioFile r:embed="rId2" name="slide11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4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9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67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Picture 28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2338007" y="1690505"/>
            <a:ext cx="1235556" cy="1242751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4535"/>
            <a:ext cx="1906751" cy="3208073"/>
          </a:xfrm>
          <a:prstGeom prst="rect">
            <a:avLst/>
          </a:prstGeom>
        </p:spPr>
      </p:pic>
      <p:pic>
        <p:nvPicPr>
          <p:cNvPr id="31" name="Picture 30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2889240" y="1560146"/>
            <a:ext cx="650029" cy="1242751"/>
          </a:xfrm>
          <a:prstGeom prst="rect">
            <a:avLst/>
          </a:prstGeom>
        </p:spPr>
      </p:pic>
      <p:pic>
        <p:nvPicPr>
          <p:cNvPr id="32" name="Picture 31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2840963" y="2708006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2273024" y="1822233"/>
            <a:ext cx="888802" cy="1172499"/>
            <a:chOff x="-2143140" y="1176024"/>
            <a:chExt cx="888802" cy="1172499"/>
          </a:xfrm>
        </p:grpSpPr>
        <p:pic>
          <p:nvPicPr>
            <p:cNvPr id="41" name="Picture 40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2" name="Picture 41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33" name="Picture 32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08582" y="1731767"/>
            <a:ext cx="1930907" cy="4226710"/>
          </a:xfrm>
          <a:prstGeom prst="rect">
            <a:avLst/>
          </a:prstGeom>
        </p:spPr>
      </p:pic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3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Surprisingly in second place we have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Angry Toaster-Brow!</a:t>
            </a:r>
          </a:p>
        </p:txBody>
      </p:sp>
      <p:sp>
        <p:nvSpPr>
          <p:cNvPr id="36" name="Content Placeholder 4"/>
          <p:cNvSpPr txBox="1">
            <a:spLocks/>
          </p:cNvSpPr>
          <p:nvPr/>
        </p:nvSpPr>
        <p:spPr>
          <a:xfrm>
            <a:off x="571472" y="285728"/>
            <a:ext cx="8358246" cy="1714512"/>
          </a:xfrm>
          <a:prstGeom prst="wedgeRoundRectCallout">
            <a:avLst>
              <a:gd name="adj1" fmla="val -41754"/>
              <a:gd name="adj2" fmla="val 10445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É</a:t>
            </a: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tonnamment, à la deuxième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place nous avons Mr </a:t>
            </a:r>
            <a:r>
              <a:rPr kumimoji="0" lang="fr-FR" sz="4000" b="1" i="0" u="none" strike="noStrike" kern="1200" cap="none" spc="0" normalizeH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Angry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Toaster-</a:t>
            </a:r>
            <a:r>
              <a:rPr kumimoji="0" lang="fr-FR" sz="4000" b="1" i="0" u="none" strike="noStrike" kern="1200" cap="none" spc="0" normalizeH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Brow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slide12.wav">
            <a:hlinkClick r:id="" action="ppaction://media"/>
          </p:cNvPr>
          <p:cNvPicPr>
            <a:picLocks noRot="1" noChangeAspect="1"/>
          </p:cNvPicPr>
          <p:nvPr>
            <a:wavAudioFile r:embed="rId1" name="slide12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3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3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8"/>
          </a:xfrm>
          <a:prstGeom prst="rect">
            <a:avLst/>
          </a:prstGeom>
        </p:spPr>
      </p:pic>
      <p:pic>
        <p:nvPicPr>
          <p:cNvPr id="22" name="Picture 2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Picture 2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2338007" y="1690505"/>
            <a:ext cx="1235556" cy="1242751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4535"/>
            <a:ext cx="1906751" cy="3208073"/>
          </a:xfrm>
          <a:prstGeom prst="rect">
            <a:avLst/>
          </a:prstGeom>
        </p:spPr>
      </p:pic>
      <p:pic>
        <p:nvPicPr>
          <p:cNvPr id="31" name="Picture 30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2889240" y="1560146"/>
            <a:ext cx="650029" cy="1242751"/>
          </a:xfrm>
          <a:prstGeom prst="rect">
            <a:avLst/>
          </a:prstGeom>
        </p:spPr>
      </p:pic>
      <p:pic>
        <p:nvPicPr>
          <p:cNvPr id="32" name="Picture 31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2840963" y="2708006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2273024" y="1822233"/>
            <a:ext cx="888802" cy="1172499"/>
            <a:chOff x="-2143140" y="1176024"/>
            <a:chExt cx="888802" cy="1172499"/>
          </a:xfrm>
        </p:grpSpPr>
        <p:pic>
          <p:nvPicPr>
            <p:cNvPr id="41" name="Picture 40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2" name="Picture 41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Ha ha... I am metal, you can’t eat me!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3500430" y="357166"/>
            <a:ext cx="4929222" cy="1785950"/>
          </a:xfrm>
          <a:prstGeom prst="wedgeRoundRectCallout">
            <a:avLst>
              <a:gd name="adj1" fmla="val 21195"/>
              <a:gd name="adj2" fmla="val 9570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Ah</a:t>
            </a: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baseline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ah</a:t>
            </a: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 Je suis en métal,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tu</a:t>
            </a: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 peux pas me manger 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" name="slide13.wav">
            <a:hlinkClick r:id="" action="ppaction://media"/>
          </p:cNvPr>
          <p:cNvPicPr>
            <a:picLocks noRot="1" noChangeAspect="1"/>
          </p:cNvPicPr>
          <p:nvPr>
            <a:wavAudioFile r:embed="rId1" name="slide13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22" name="Picture 2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27" name="Picture 26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80668">
            <a:off x="2031873" y="1686144"/>
            <a:ext cx="1235556" cy="1242751"/>
          </a:xfrm>
          <a:prstGeom prst="rect">
            <a:avLst/>
          </a:prstGeom>
        </p:spPr>
      </p:pic>
      <p:pic>
        <p:nvPicPr>
          <p:cNvPr id="28" name="Picture 27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9891" y="1500174"/>
            <a:ext cx="1906750" cy="3208073"/>
          </a:xfrm>
          <a:prstGeom prst="rect">
            <a:avLst/>
          </a:prstGeom>
        </p:spPr>
      </p:pic>
      <p:pic>
        <p:nvPicPr>
          <p:cNvPr id="39" name="Picture 38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9891" y="1500174"/>
            <a:ext cx="1906751" cy="3208073"/>
          </a:xfrm>
          <a:prstGeom prst="rect">
            <a:avLst/>
          </a:prstGeom>
        </p:spPr>
      </p:pic>
      <p:pic>
        <p:nvPicPr>
          <p:cNvPr id="33" name="Picture 32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680668">
            <a:off x="2066167" y="1555785"/>
            <a:ext cx="650029" cy="1242751"/>
          </a:xfrm>
          <a:prstGeom prst="rect">
            <a:avLst/>
          </a:prstGeom>
        </p:spPr>
      </p:pic>
      <p:pic>
        <p:nvPicPr>
          <p:cNvPr id="35" name="Picture 34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9783670">
            <a:off x="1142976" y="2703645"/>
            <a:ext cx="1621497" cy="1723574"/>
          </a:xfrm>
          <a:prstGeom prst="rect">
            <a:avLst/>
          </a:prstGeom>
        </p:spPr>
      </p:pic>
      <p:grpSp>
        <p:nvGrpSpPr>
          <p:cNvPr id="36" name="Group 40"/>
          <p:cNvGrpSpPr/>
          <p:nvPr/>
        </p:nvGrpSpPr>
        <p:grpSpPr>
          <a:xfrm rot="2109063" flipH="1">
            <a:off x="2443610" y="1817872"/>
            <a:ext cx="888802" cy="1172499"/>
            <a:chOff x="-2143140" y="1176024"/>
            <a:chExt cx="888802" cy="1172499"/>
          </a:xfrm>
        </p:grpSpPr>
        <p:pic>
          <p:nvPicPr>
            <p:cNvPr id="37" name="Picture 36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38" name="Picture 37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928794" y="1504535"/>
            <a:ext cx="2533666" cy="3208073"/>
            <a:chOff x="1928794" y="1504535"/>
            <a:chExt cx="2533666" cy="3208073"/>
          </a:xfrm>
        </p:grpSpPr>
        <p:pic>
          <p:nvPicPr>
            <p:cNvPr id="29" name="Picture 28" descr="crap laurel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919332" flipH="1">
              <a:off x="2338007" y="1690505"/>
              <a:ext cx="1235556" cy="1242751"/>
            </a:xfrm>
            <a:prstGeom prst="rect">
              <a:avLst/>
            </a:prstGeom>
          </p:spPr>
        </p:pic>
        <p:pic>
          <p:nvPicPr>
            <p:cNvPr id="30" name="Picture 29" descr="confusedwolfman3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928794" y="1504535"/>
              <a:ext cx="1906751" cy="3208073"/>
            </a:xfrm>
            <a:prstGeom prst="rect">
              <a:avLst/>
            </a:prstGeom>
          </p:spPr>
        </p:pic>
        <p:pic>
          <p:nvPicPr>
            <p:cNvPr id="31" name="Picture 30" descr="crap laurel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2889240" y="1560146"/>
              <a:ext cx="650029" cy="1242751"/>
            </a:xfrm>
            <a:prstGeom prst="rect">
              <a:avLst/>
            </a:prstGeom>
          </p:spPr>
        </p:pic>
        <p:pic>
          <p:nvPicPr>
            <p:cNvPr id="32" name="Picture 31" descr="confusedwolfman3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816330" flipH="1">
              <a:off x="2840963" y="2708006"/>
              <a:ext cx="1621497" cy="1723574"/>
            </a:xfrm>
            <a:prstGeom prst="rect">
              <a:avLst/>
            </a:prstGeom>
          </p:spPr>
        </p:pic>
        <p:grpSp>
          <p:nvGrpSpPr>
            <p:cNvPr id="2" name="Group 40"/>
            <p:cNvGrpSpPr/>
            <p:nvPr/>
          </p:nvGrpSpPr>
          <p:grpSpPr>
            <a:xfrm rot="19490937">
              <a:off x="2273024" y="1822233"/>
              <a:ext cx="888802" cy="1172499"/>
              <a:chOff x="-2143140" y="1176024"/>
              <a:chExt cx="888802" cy="1172499"/>
            </a:xfrm>
          </p:grpSpPr>
          <p:pic>
            <p:nvPicPr>
              <p:cNvPr id="41" name="Picture 40" descr="angryparsnipface1.bmp"/>
              <p:cNvPicPr>
                <a:picLocks noChangeAspect="1"/>
              </p:cNvPicPr>
              <p:nvPr/>
            </p:nvPicPr>
            <p:blipFill>
              <a:blip r:embed="rId12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2" name="Picture 41" descr="angryparsnipface1.bmp"/>
              <p:cNvPicPr>
                <a:picLocks noChangeAspect="1"/>
              </p:cNvPicPr>
              <p:nvPr/>
            </p:nvPicPr>
            <p:blipFill>
              <a:blip r:embed="rId12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40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Yes, but you weren’t in the race.</a:t>
            </a:r>
          </a:p>
        </p:txBody>
      </p:sp>
      <p:sp>
        <p:nvSpPr>
          <p:cNvPr id="43" name="Content Placeholder 4"/>
          <p:cNvSpPr txBox="1">
            <a:spLocks/>
          </p:cNvSpPr>
          <p:nvPr/>
        </p:nvSpPr>
        <p:spPr>
          <a:xfrm>
            <a:off x="3643306" y="357166"/>
            <a:ext cx="5143536" cy="1643074"/>
          </a:xfrm>
          <a:prstGeom prst="wedgeRoundRectCallout">
            <a:avLst>
              <a:gd name="adj1" fmla="val -54976"/>
              <a:gd name="adj2" fmla="val 12896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Oui, mais tu n’étais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pas dans la course</a:t>
            </a: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44" name="slide14.wav">
            <a:hlinkClick r:id="" action="ppaction://media"/>
          </p:cNvPr>
          <p:cNvPicPr>
            <a:picLocks noRot="1" noChangeAspect="1"/>
          </p:cNvPicPr>
          <p:nvPr>
            <a:wavAudioFile r:embed="rId1" name="slide14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89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38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8"/>
          </a:xfrm>
          <a:prstGeom prst="rect">
            <a:avLst/>
          </a:prstGeom>
        </p:spPr>
      </p:pic>
      <p:pic>
        <p:nvPicPr>
          <p:cNvPr id="22" name="Picture 2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Damn! OK, you can be second.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2483768" y="270908"/>
            <a:ext cx="6072230" cy="1285884"/>
          </a:xfrm>
          <a:prstGeom prst="wedgeRoundRectCallout">
            <a:avLst>
              <a:gd name="adj1" fmla="val 70323"/>
              <a:gd name="adj2" fmla="val 18598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Mince ! D’accord, tu peux être deuxième.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142976" y="1500174"/>
            <a:ext cx="2533666" cy="3208073"/>
            <a:chOff x="1142976" y="1500174"/>
            <a:chExt cx="2533666" cy="3208073"/>
          </a:xfrm>
        </p:grpSpPr>
        <p:pic>
          <p:nvPicPr>
            <p:cNvPr id="25" name="Picture 24" descr="confusedwolfman3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69891" y="1500174"/>
              <a:ext cx="1906751" cy="3208073"/>
            </a:xfrm>
            <a:prstGeom prst="rect">
              <a:avLst/>
            </a:prstGeom>
          </p:spPr>
        </p:pic>
        <p:pic>
          <p:nvPicPr>
            <p:cNvPr id="26" name="Picture 25" descr="crap laurel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680668">
              <a:off x="2066167" y="1555785"/>
              <a:ext cx="650029" cy="1242751"/>
            </a:xfrm>
            <a:prstGeom prst="rect">
              <a:avLst/>
            </a:prstGeom>
          </p:spPr>
        </p:pic>
        <p:pic>
          <p:nvPicPr>
            <p:cNvPr id="27" name="Picture 26" descr="confusedwolfman3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1142976" y="2703645"/>
              <a:ext cx="1621497" cy="1723574"/>
            </a:xfrm>
            <a:prstGeom prst="rect">
              <a:avLst/>
            </a:prstGeom>
          </p:spPr>
        </p:pic>
        <p:grpSp>
          <p:nvGrpSpPr>
            <p:cNvPr id="28" name="Group 40"/>
            <p:cNvGrpSpPr/>
            <p:nvPr/>
          </p:nvGrpSpPr>
          <p:grpSpPr>
            <a:xfrm rot="2109063" flipH="1">
              <a:off x="2443610" y="1817872"/>
              <a:ext cx="888802" cy="1172499"/>
              <a:chOff x="-2143140" y="1176024"/>
              <a:chExt cx="888802" cy="1172499"/>
            </a:xfrm>
          </p:grpSpPr>
          <p:pic>
            <p:nvPicPr>
              <p:cNvPr id="33" name="Picture 32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35" name="Picture 34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 flipH="1">
            <a:off x="5253044" y="1500174"/>
            <a:ext cx="2533666" cy="3208073"/>
            <a:chOff x="1142976" y="1500174"/>
            <a:chExt cx="2533666" cy="3208073"/>
          </a:xfrm>
        </p:grpSpPr>
        <p:pic>
          <p:nvPicPr>
            <p:cNvPr id="38" name="Picture 37" descr="confusedwolfman3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69891" y="1500174"/>
              <a:ext cx="1906751" cy="3208073"/>
            </a:xfrm>
            <a:prstGeom prst="rect">
              <a:avLst/>
            </a:prstGeom>
          </p:spPr>
        </p:pic>
        <p:pic>
          <p:nvPicPr>
            <p:cNvPr id="39" name="Picture 38" descr="crap laurel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680668">
              <a:off x="2066167" y="1555785"/>
              <a:ext cx="650029" cy="1242751"/>
            </a:xfrm>
            <a:prstGeom prst="rect">
              <a:avLst/>
            </a:prstGeom>
          </p:spPr>
        </p:pic>
        <p:pic>
          <p:nvPicPr>
            <p:cNvPr id="40" name="Picture 39" descr="confusedwolfman3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1142976" y="2703645"/>
              <a:ext cx="1621497" cy="1723574"/>
            </a:xfrm>
            <a:prstGeom prst="rect">
              <a:avLst/>
            </a:prstGeom>
          </p:spPr>
        </p:pic>
        <p:grpSp>
          <p:nvGrpSpPr>
            <p:cNvPr id="43" name="Group 40"/>
            <p:cNvGrpSpPr/>
            <p:nvPr/>
          </p:nvGrpSpPr>
          <p:grpSpPr>
            <a:xfrm rot="2109063" flipH="1">
              <a:off x="2443610" y="1817872"/>
              <a:ext cx="888802" cy="1172499"/>
              <a:chOff x="-2143140" y="1176024"/>
              <a:chExt cx="888802" cy="1172499"/>
            </a:xfrm>
          </p:grpSpPr>
          <p:pic>
            <p:nvPicPr>
              <p:cNvPr id="44" name="Picture 43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5" name="Picture 44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slide15.wav">
            <a:hlinkClick r:id="" action="ppaction://media"/>
          </p:cNvPr>
          <p:cNvPicPr>
            <a:picLocks noRot="1" noChangeAspect="1"/>
          </p:cNvPicPr>
          <p:nvPr>
            <a:wavAudioFile r:embed="rId1" name="slide15.wav"/>
          </p:nvPr>
        </p:nvPicPr>
        <p:blipFill>
          <a:blip r:embed="rId14" cstate="print"/>
          <a:stretch>
            <a:fillRect/>
          </a:stretch>
        </p:blipFill>
        <p:spPr>
          <a:xfrm>
            <a:off x="864396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-7.40741E-7 C 0.00452 -0.02963 0.00452 -0.0456 0.00626 -0.08055 C 0.00695 -0.0956 0.00834 -0.10972 0.01459 -0.12222 C 0.0205 -0.13379 0.03334 -0.14259 0.04168 -0.15 C 0.0573 -0.16389 0.03925 -0.15439 0.05418 -0.16111 C 0.13126 -0.15671 0.08161 -0.16458 0.11459 -0.15 C 0.12449 -0.13009 0.11945 -0.13796 0.12918 -0.125 C 0.13369 -0.10717 0.12779 -0.12662 0.13751 -0.10833 C 0.15123 -0.08264 0.13161 -0.11064 0.14793 -0.08889 C 0.15001 -0.08055 0.15209 -0.07222 0.15418 -0.06389 C 0.15487 -0.06111 0.15626 -0.05555 0.15626 -0.05555 C 0.15869 -0.0324 0.15695 -0.0081 0.16251 0.01389 C 0.1632 0.02315 0.16442 0.03241 0.16459 0.04167 C 0.17171 0.33311 0.12189 0.18959 0.50001 0.18334 C 0.50157 0.18334 0.50279 0.18148 0.50418 0.18056 " pathEditMode="relative" ptsTypes="ffffffffffffffA">
                                      <p:cBhvr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6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768"/>
                            </p:stCondLst>
                            <p:childTnLst>
                              <p:par>
                                <p:cTn id="1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3.7037E-6 C -0.00156 -0.08125 -0.00278 -0.1625 0.01007 -0.22778 C 0.02292 -0.29306 0.04722 -0.35278 0.07709 -0.39167 C 0.10695 -0.43056 0.1592 -0.45093 0.18889 -0.46088 C 0.21875 -0.4713 0.22899 -0.47824 0.25608 -0.45255 C 0.28316 -0.42732 0.33334 -0.36019 0.35156 -0.30834 C 0.36997 -0.25649 0.36146 -0.1963 0.3658 -0.14167 C 0.37031 -0.08704 0.37413 -0.0338 0.37813 0.01944 " pathEditMode="relative" rAng="0" ptsTypes="aaaaaaaA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-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268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9" name="Picture 28" descr="confusedwolfman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7" y="1500174"/>
            <a:ext cx="1906750" cy="3208073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38" name="Picture 37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53044" y="1500174"/>
            <a:ext cx="1906751" cy="3208073"/>
          </a:xfrm>
          <a:prstGeom prst="rect">
            <a:avLst/>
          </a:prstGeom>
        </p:spPr>
      </p:pic>
      <p:pic>
        <p:nvPicPr>
          <p:cNvPr id="39" name="Picture 3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6213490" y="1555785"/>
            <a:ext cx="650029" cy="1242751"/>
          </a:xfrm>
          <a:prstGeom prst="rect">
            <a:avLst/>
          </a:prstGeom>
        </p:spPr>
      </p:pic>
      <p:pic>
        <p:nvPicPr>
          <p:cNvPr id="40" name="Picture 39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6165213" y="2703645"/>
            <a:ext cx="1621497" cy="1723574"/>
          </a:xfrm>
          <a:prstGeom prst="rect">
            <a:avLst/>
          </a:prstGeom>
        </p:spPr>
      </p:pic>
      <p:grpSp>
        <p:nvGrpSpPr>
          <p:cNvPr id="5" name="Group 40"/>
          <p:cNvGrpSpPr/>
          <p:nvPr/>
        </p:nvGrpSpPr>
        <p:grpSpPr>
          <a:xfrm rot="19490937">
            <a:off x="5597274" y="1817872"/>
            <a:ext cx="888802" cy="1172499"/>
            <a:chOff x="-2143140" y="1176024"/>
            <a:chExt cx="888802" cy="1172499"/>
          </a:xfrm>
        </p:grpSpPr>
        <p:pic>
          <p:nvPicPr>
            <p:cNvPr id="44" name="Picture 43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5" name="Picture 44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sp>
        <p:nvSpPr>
          <p:cNvPr id="30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500" b="1" dirty="0">
                <a:solidFill>
                  <a:schemeClr val="bg2">
                    <a:lumMod val="10000"/>
                  </a:schemeClr>
                </a:solidFill>
              </a:rPr>
              <a:t>And finally in first place we have the Hap-peas!</a:t>
            </a:r>
          </a:p>
        </p:txBody>
      </p:sp>
      <p:sp>
        <p:nvSpPr>
          <p:cNvPr id="31" name="Content Placeholder 4"/>
          <p:cNvSpPr txBox="1">
            <a:spLocks/>
          </p:cNvSpPr>
          <p:nvPr/>
        </p:nvSpPr>
        <p:spPr>
          <a:xfrm>
            <a:off x="1285852" y="214290"/>
            <a:ext cx="7358114" cy="1571636"/>
          </a:xfrm>
          <a:prstGeom prst="wedgeRoundRectCallout">
            <a:avLst>
              <a:gd name="adj1" fmla="val -47856"/>
              <a:gd name="adj2" fmla="val 11868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 enfin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à la première place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nou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s avons les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Hap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peas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2" name="Picture 31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08582" y="1731767"/>
            <a:ext cx="1930907" cy="4226710"/>
          </a:xfrm>
          <a:prstGeom prst="rect">
            <a:avLst/>
          </a:prstGeom>
        </p:spPr>
      </p:pic>
      <p:pic>
        <p:nvPicPr>
          <p:cNvPr id="36" name="Picture 35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pic>
        <p:nvPicPr>
          <p:cNvPr id="22" name="slide16.wav">
            <a:hlinkClick r:id="" action="ppaction://media"/>
          </p:cNvPr>
          <p:cNvPicPr>
            <a:picLocks noRot="1" noChangeAspect="1"/>
          </p:cNvPicPr>
          <p:nvPr>
            <a:wavAudioFile r:embed="rId1" name="slide16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67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22" name="Picture 21" descr="confusedwolfman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8" y="1500174"/>
            <a:ext cx="1906750" cy="3208072"/>
          </a:xfrm>
          <a:prstGeom prst="rect">
            <a:avLst/>
          </a:prstGeom>
        </p:spPr>
      </p:pic>
      <p:pic>
        <p:nvPicPr>
          <p:cNvPr id="38" name="Picture 3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7" y="1500174"/>
            <a:ext cx="1906751" cy="3208073"/>
          </a:xfrm>
          <a:prstGeom prst="rect">
            <a:avLst/>
          </a:prstGeom>
        </p:spPr>
      </p:pic>
      <p:pic>
        <p:nvPicPr>
          <p:cNvPr id="29" name="Picture 28" descr="confusedwolfman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8" y="1500174"/>
            <a:ext cx="1906750" cy="3208073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39" name="Picture 3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6213490" y="1555785"/>
            <a:ext cx="650029" cy="1242751"/>
          </a:xfrm>
          <a:prstGeom prst="rect">
            <a:avLst/>
          </a:prstGeom>
        </p:spPr>
      </p:pic>
      <p:pic>
        <p:nvPicPr>
          <p:cNvPr id="40" name="Picture 39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6165213" y="2703645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5597274" y="1817872"/>
            <a:ext cx="888802" cy="1172499"/>
            <a:chOff x="-2143140" y="1176024"/>
            <a:chExt cx="888802" cy="1172499"/>
          </a:xfrm>
        </p:grpSpPr>
        <p:pic>
          <p:nvPicPr>
            <p:cNvPr id="44" name="Picture 43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5" name="Picture 44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36" name="Picture 35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Run, run if you care about life!!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357158" y="500042"/>
            <a:ext cx="5643602" cy="1214446"/>
          </a:xfrm>
          <a:prstGeom prst="wedgeRoundRectCallout">
            <a:avLst>
              <a:gd name="adj1" fmla="val 41516"/>
              <a:gd name="adj2" fmla="val 11778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Courez, courez si vous tenez à la vie !!!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" name="slide17.wav">
            <a:hlinkClick r:id="" action="ppaction://media"/>
          </p:cNvPr>
          <p:cNvPicPr>
            <a:picLocks noRot="1" noChangeAspect="1"/>
          </p:cNvPicPr>
          <p:nvPr>
            <a:wavAudioFile r:embed="rId1" name="slide17.wav"/>
          </p:nvPr>
        </p:nvPicPr>
        <p:blipFill>
          <a:blip r:embed="rId13" cstate="print"/>
          <a:stretch>
            <a:fillRect/>
          </a:stretch>
        </p:blipFill>
        <p:spPr>
          <a:xfrm>
            <a:off x="8572528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9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9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38" name="Picture 37" descr="confusedwolfman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7" y="1500174"/>
            <a:ext cx="1906751" cy="3208073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39" name="Picture 38" descr="crap laure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6213490" y="1555785"/>
            <a:ext cx="650029" cy="1242751"/>
          </a:xfrm>
          <a:prstGeom prst="rect">
            <a:avLst/>
          </a:prstGeom>
        </p:spPr>
      </p:pic>
      <p:pic>
        <p:nvPicPr>
          <p:cNvPr id="40" name="Picture 39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6165213" y="2703645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5597274" y="1817872"/>
            <a:ext cx="888802" cy="1172499"/>
            <a:chOff x="-2143140" y="1176024"/>
            <a:chExt cx="888802" cy="1172499"/>
          </a:xfrm>
        </p:grpSpPr>
        <p:pic>
          <p:nvPicPr>
            <p:cNvPr id="44" name="Picture 43" descr="angryparsnipface1.bmp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5" name="Picture 44" descr="angryparsnipface1.bmp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36" name="Picture 35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... Well, actually we cheated!! </a:t>
            </a:r>
          </a:p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Angry Potato Head is first.</a:t>
            </a:r>
          </a:p>
        </p:txBody>
      </p:sp>
      <p:sp>
        <p:nvSpPr>
          <p:cNvPr id="25" name="Content Placeholder 4"/>
          <p:cNvSpPr txBox="1">
            <a:spLocks/>
          </p:cNvSpPr>
          <p:nvPr/>
        </p:nvSpPr>
        <p:spPr>
          <a:xfrm>
            <a:off x="142844" y="285728"/>
            <a:ext cx="8858248" cy="1428784"/>
          </a:xfrm>
          <a:prstGeom prst="wedgeRoundRectCallout">
            <a:avLst>
              <a:gd name="adj1" fmla="val -4140"/>
              <a:gd name="adj2" fmla="val 9986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Euh... Et bien, en fait nous avons triché ! Mr.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Angry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Potato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Head est premier.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slide18.wav">
            <a:hlinkClick r:id="" action="ppaction://media"/>
          </p:cNvPr>
          <p:cNvPicPr>
            <a:picLocks noRot="1" noChangeAspect="1"/>
          </p:cNvPicPr>
          <p:nvPr>
            <a:wavAudioFile r:embed="rId1" name="slide18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323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5.55556E-6 C 0.00417 -0.00555 0.0092 -0.01018 0.0125 -0.01666 C 0.01389 -0.01944 0.01493 -0.02268 0.01667 -0.02499 C 0.0184 -0.02731 0.02101 -0.02823 0.02292 -0.03055 C 0.02726 -0.03587 0.02969 -0.04536 0.03542 -0.04721 C 0.03819 -0.04814 0.04097 -0.04907 0.04375 -0.04999 C 0.04792 -0.0537 0.05208 -0.0574 0.05625 -0.0611 C 0.05833 -0.06296 0.0625 -0.06666 0.0625 -0.06666 C 0.075 -0.0655 0.08872 -0.06851 0.1 -0.0611 C 0.1125 -0.05277 0.11997 -0.03796 0.13125 -0.02777 C 0.13333 -0.01944 0.13646 -0.01018 0.13958 -0.00277 C 0.14115 0.00093 0.14844 0.01181 0.15 0.01667 C 0.1559 0.0345 0.15278 0.03033 0.15625 0.04723 C 0.16337 0.08172 0.15816 0.04607 0.1625 0.08056 C 0.16319 0.11667 0.16337 0.15279 0.16458 0.1889 C 0.16476 0.19538 0.16667 0.20186 0.16667 0.20834 C 0.16667 0.21204 0.16528 0.20093 0.16458 0.19723 C 0.16059 0.17362 0.16476 0.1926 0.15833 0.16667 C 0.1566 0.1595 0.15677 0.1514 0.15417 0.14445 C 0.15278 0.14098 0.14983 0.13913 0.14792 0.13612 C 0.1408 0.12478 0.14115 0.11436 0.13125 0.10556 C 0.12639 0.09584 0.12292 0.0926 0.11458 0.0889 C 0.10365 0.0926 0.09479 0.09723 0.08542 0.10556 C 0.07622 0.12385 0.07031 0.13959 0.06667 0.16112 C 0.06597 0.16482 0.0625 0.16945 0.06458 0.17223 C 0.06632 0.17454 0.06771 0.16691 0.06875 0.1639 C 0.07257 0.15394 0.07344 0.14191 0.07917 0.13334 C 0.0908 0.11621 0.09479 0.1132 0.10833 0.10279 C 0.11059 0.10117 0.11233 0.09862 0.11458 0.09723 C 0.11858 0.09492 0.12708 0.09167 0.12708 0.09167 C 0.14236 0.0926 0.15764 0.0926 0.17292 0.09445 C 0.21146 0.09931 0.24774 0.12779 0.27917 0.15556 C 0.30017 0.19769 0.27743 0.15441 0.29375 0.18056 C 0.30104 0.19237 0.30417 0.20556 0.3125 0.21667 C 0.32413 0.25533 0.3092 0.2132 0.32292 0.23612 C 0.32431 0.23843 0.32378 0.24191 0.325 0.24445 C 0.32743 0.24954 0.33108 0.25325 0.33333 0.25834 C 0.34271 0.27917 0.3316 0.26691 0.34375 0.27779 C 0.34844 0.29654 0.35382 0.30765 0.35625 0.32779 C 0.35451 0.28519 0.35573 0.28126 0.34792 0.25001 C 0.34705 0.2463 0.3474 0.24214 0.34583 0.2389 C 0.34149 0.2301 0.32535 0.22246 0.31875 0.21945 C 0.31337 0.21714 0.30208 0.2139 0.30208 0.2139 C 0.29306 0.21505 0.28229 0.21204 0.275 0.21945 C 0.25174 0.24353 0.24097 0.28218 0.23542 0.31945 C 0.23611 0.33704 0.23594 0.35464 0.2375 0.37223 C 0.23785 0.37524 0.23941 0.36691 0.23958 0.3639 C 0.2408 0.34075 0.24045 0.3176 0.24167 0.29445 C 0.24271 0.27547 0.2533 0.25186 0.26458 0.24167 C 0.27396 0.22292 0.26285 0.24121 0.275 0.23056 C 0.27743 0.22848 0.27865 0.22408 0.28125 0.22223 C 0.28507 0.21945 0.28958 0.21853 0.29375 0.21667 C 0.29809 0.21482 0.30191 0.21019 0.30625 0.20834 C 0.37101 0.21112 0.3533 0.19839 0.38333 0.22501 C 0.38472 0.22779 0.38594 0.23079 0.3875 0.23334 C 0.38941 0.23635 0.39201 0.23843 0.39375 0.24167 C 0.39549 0.24515 0.39635 0.24931 0.39792 0.25279 C 0.40052 0.25857 0.40625 0.26945 0.40625 0.26945 C 0.40833 0.28334 0.4099 0.29723 0.4125 0.31112 C 0.41319 0.32223 0.41458 0.35556 0.41458 0.34445 C 0.41458 0.31482 0.41597 0.26112 0.39375 0.2389 C 0.38663 0.23172 0.38021 0.22871 0.37292 0.22223 C 0.36111 0.22408 0.35486 0.222 0.34583 0.23056 C 0.33958 0.23658 0.33524 0.24769 0.33125 0.25556 C 0.31858 0.28079 0.31267 0.32339 0.30833 0.35279 C 0.30903 0.36019 0.30799 0.38172 0.31042 0.37501 C 0.31424 0.36505 0.31146 0.35279 0.3125 0.34167 C 0.31372 0.32779 0.31858 0.31737 0.32292 0.30556 C 0.32795 0.29214 0.3217 0.30209 0.32708 0.28612 C 0.33142 0.27316 0.33733 0.26598 0.34583 0.25834 C 0.35781 0.2345 0.37899 0.23334 0.39792 0.22501 C 0.41319 0.22732 0.42917 0.22686 0.44375 0.23334 C 0.45469 0.2382 0.46198 0.2507 0.47292 0.25556 C 0.48003 0.26829 0.48837 0.27941 0.49583 0.29167 C 0.50017 0.29885 0.50833 0.3139 0.50833 0.3139 C 0.51476 0.33936 0.50399 0.29978 0.51667 0.33334 C 0.52101 0.34468 0.52205 0.36019 0.525 0.37223 C 0.52708 0.37038 0.52986 0.36945 0.53125 0.36667 C 0.53281 0.36343 0.53229 0.35904 0.53333 0.35556 C 0.53611 0.34538 0.53889 0.34214 0.54375 0.33334 C 0.54948 0.31042 0.54549 0.32154 0.55625 0.30001 C 0.5658 0.28103 0.54705 0.30394 0.56458 0.28056 C 0.57309 0.26922 0.59479 0.26228 0.60625 0.25834 C 0.61944 0.26066 0.63385 0.2588 0.64583 0.26667 C 0.65729 0.27431 0.66372 0.28704 0.675 0.29445 C 0.68941 0.32339 0.66632 0.2801 0.6875 0.30834 C 0.68976 0.31135 0.68976 0.31621 0.69167 0.31945 C 0.69323 0.322 0.69601 0.32269 0.69792 0.32501 C 0.70295 0.33103 0.70764 0.33797 0.7125 0.34445 C 0.71424 0.34677 0.71493 0.35024 0.71667 0.35279 C 0.72066 0.35857 0.72917 0.36945 0.72917 0.36945 C 0.72986 0.37223 0.72917 0.37894 0.73125 0.37779 C 0.74514 0.37038 0.7526 0.35163 0.76458 0.34167 C 0.76771 0.33913 0.77153 0.33797 0.775 0.33612 C 0.77708 0.33242 0.77847 0.32779 0.78125 0.32501 C 0.7842 0.322 0.78837 0.32177 0.79167 0.31945 C 0.79688 0.31552 0.80139 0.31019 0.80625 0.30556 C 0.80903 0.30279 0.81146 0.29931 0.81458 0.29723 C 0.81858 0.29468 0.82708 0.29167 0.82708 0.29167 C 0.83194 0.29353 0.83698 0.29445 0.84167 0.29723 C 0.85156 0.30325 0.84826 0.30626 0.85625 0.3139 C 0.85885 0.31621 0.86198 0.31737 0.86458 0.31945 C 0.87517 0.32825 0.88507 0.34144 0.89167 0.35556 C 0.89323 0.35904 0.89392 0.36343 0.89583 0.36667 C 0.9026 0.37755 0.90208 0.3676 0.90208 0.37501 " pathEditMode="relative" ptsTypes="ffffffffffffffffffffffffffffffffffffffffffffffffffffffffffffffffffffffffffffffffffffffffffffffffffffffffA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C 0.01025 -0.01829 0.01111 -0.04074 0.01875 -0.06111 C 0.02014 -0.0706 0.02379 -0.08866 0.02709 -0.09722 C 0.02934 -0.10324 0.03316 -0.10787 0.03542 -0.11389 C 0.04323 -0.13496 0.05174 -0.15903 0.06667 -0.17222 C 0.07066 -0.18843 0.06563 -0.17361 0.075 -0.18611 C 0.07674 -0.18843 0.07743 -0.1919 0.07917 -0.19445 C 0.0915 -0.2125 0.08959 -0.21019 0.1 -0.21945 C 0.10278 -0.21898 0.125 -0.21713 0.13125 -0.21389 C 0.13646 -0.21134 0.1408 -0.20602 0.14584 -0.20278 C 0.15226 -0.18982 0.16268 -0.1831 0.17084 -0.17222 C 0.17587 -0.16551 0.17743 -0.15509 0.18125 -0.14722 C 0.18351 -0.13172 0.1816 -0.11505 0.18542 -0.1 C 0.18629 -0.09676 0.18855 -0.10533 0.18959 -0.10834 C 0.19132 -0.11366 0.19236 -0.11945 0.19375 -0.125 C 0.19566 -0.13241 0.20209 -0.13611 0.20625 -0.14167 C 0.21059 -0.14746 0.22032 -0.16042 0.225 -0.16389 C 0.22882 -0.16667 0.2375 -0.16945 0.2375 -0.16945 C 0.25955 -0.16621 0.2849 -0.15718 0.29584 -0.12778 C 0.29896 -0.11922 0.29983 -0.10903 0.30209 -0.1 C 0.29966 -0.04792 0.30278 -0.06991 0.29584 -0.03334 C 0.29445 -0.02616 0.29045 -0.02037 0.2875 -0.01389 C 0.2849 -0.0081 0.27917 0.00278 0.27917 0.00278 C 0.27414 0.0294 0.27066 0.05625 0.26667 0.0831 C 0.26736 0.08796 0.26545 0.09861 0.26875 0.09699 C 0.27118 0.09606 0.27431 0.07014 0.275 0.06666 C 0.27761 0.05254 0.27622 0.06227 0.28542 0.05 C 0.29931 0.03148 0.27917 0.05092 0.29584 0.03611 C 0.3217 0.04004 0.31042 0.03472 0.33542 0.05555 C 0.34098 0.05995 0.35209 0.06944 0.35209 0.06944 C 0.35348 0.07222 0.35521 0.07477 0.35625 0.07778 C 0.35799 0.08217 0.35834 0.0875 0.36042 0.09166 C 0.36476 0.10046 0.37014 0.10833 0.375 0.11643 C 0.37709 0.12014 0.38125 0.12778 0.38125 0.12778 C 0.38577 0.14606 0.37969 0.12477 0.38959 0.14722 C 0.39271 0.1544 0.39445 0.1625 0.39792 0.16944 C 0.39931 0.17222 0.4007 0.175 0.40209 0.17778 C 0.40677 0.20278 0.40035 0.17338 0.41042 0.20278 C 0.41216 0.2081 0.41285 0.21412 0.41459 0.21944 C 0.41702 0.22708 0.42292 0.24166 0.42292 0.24166 C 0.42361 0.2787 0.425 0.31574 0.425 0.35278 C 0.425 0.38241 0.42709 0.41227 0.42292 0.44166 C 0.42292 0.44166 0.4125 0.42083 0.41042 0.41666 C 0.39844 0.39259 0.38507 0.37569 0.36459 0.36643 C 0.35556 0.36759 0.34653 0.36782 0.3375 0.36921 C 0.31545 0.37315 0.30903 0.40532 0.29792 0.425 C 0.29549 0.44166 0.2875 0.45741 0.2875 0.47477 C 0.2875 0.4787 0.28872 0.46736 0.28959 0.46389 C 0.2908 0.4581 0.29236 0.45254 0.29375 0.44722 C 0.29844 0.42847 0.29219 0.45116 0.30209 0.425 C 0.3092 0.40625 0.30851 0.39606 0.325 0.38866 C 0.33264 0.39004 0.34167 0.38796 0.34792 0.39444 C 0.36164 0.4081 0.36754 0.42616 0.37917 0.44166 C 0.38056 0.44722 0.38195 0.45254 0.38334 0.4581 C 0.38403 0.46111 0.38542 0.46666 0.38542 0.46666 C 0.39931 0.43842 0.4033 0.40069 0.43125 0.39166 C 0.44011 0.38379 0.44775 0.38264 0.45834 0.38055 C 0.48993 0.38333 0.48091 0.38194 0.50209 0.39166 C 0.51268 0.40555 0.52309 0.42199 0.53125 0.43889 C 0.53473 0.44629 0.53959 0.45254 0.54167 0.46111 C 0.54236 0.46389 0.54271 0.46666 0.54375 0.46944 C 0.5448 0.47222 0.54601 0.47546 0.54792 0.47754 C 0.54966 0.47963 0.55209 0.47963 0.55417 0.48055 C 0.57136 0.44375 0.59688 0.41481 0.62292 0.38866 C 0.62535 0.38657 0.65261 0.38055 0.65417 0.38055 C 0.66875 0.38125 0.68334 0.38125 0.69792 0.38333 C 0.71094 0.38518 0.72466 0.39791 0.7375 0.40278 C 0.74028 0.40555 0.74271 0.40879 0.74584 0.41088 C 0.74983 0.41366 0.75452 0.41366 0.75834 0.41666 C 0.76389 0.42106 0.76754 0.42847 0.77292 0.4331 C 0.78125 0.45 0.7915 0.46643 0.80209 0.48055 " pathEditMode="relative" ptsTypes="ffffffffffffffffffffffffffffffffffffffffffffffffffffffffffffffffffffff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77778E-6 C 0.00469 -0.02523 0.00313 -0.0287 0.02083 -0.03888 C 0.02292 -0.04004 0.02517 -0.04027 0.02708 -0.04166 C 0.03142 -0.0449 0.03958 -0.05277 0.03958 -0.05277 C 0.05347 -0.05023 0.07014 -0.04583 0.08125 -0.03333 C 0.08785 -0.02592 0.09063 -0.01759 0.09792 -0.01111 C 0.10313 0.00973 0.09601 -0.01597 0.10417 0.00556 C 0.10816 0.01621 0.10972 0.03056 0.1125 0.04167 C 0.11337 0.04538 0.11146 0.03403 0.11042 0.03056 C 0.10938 0.02663 0.10747 0.02315 0.10625 0.01945 C 0.10104 0.00394 0.0974 -0.00973 0.09167 -0.02499 C 0.08438 -0.04444 0.06441 -0.06087 0.05 -0.06944 C 0.04601 -0.07175 0.04167 -0.07314 0.0375 -0.07499 C 0.03073 -0.078 0.01667 -0.08055 0.01667 -0.08055 C 0.00486 -0.07962 -0.00694 -0.07939 -0.01875 -0.07777 C -0.03333 -0.07592 -0.04288 -0.05671 -0.05208 -0.04444 C -0.05799 -0.03657 -0.06493 -0.03009 -0.07083 -0.02222 C -0.07708 -0.01388 -0.08125 -0.00277 -0.0875 0.00556 C -0.09028 0.01644 -0.09618 0.02315 -0.1 0.03334 C -0.10104 0.03589 -0.10104 0.03913 -0.10208 0.04167 C -0.10451 0.04746 -0.10885 0.05209 -0.11042 0.05834 C -0.11372 0.07176 -0.12118 0.08149 -0.125 0.09445 C -0.13194 0.1176 -0.13854 0.14214 -0.14167 0.16667 C -0.13681 0.21158 -0.14167 0.17084 -0.14167 0.13334 C -0.14167 0.1176 -0.13698 0.10487 -0.12917 0.09445 C -0.12691 0.08542 -0.12812 0.08496 -0.12083 0.08056 C -0.11684 0.07825 -0.10833 0.07501 -0.10833 0.07501 C -0.0934 0.08172 -0.09948 0.07732 -0.08958 0.08612 C -0.08507 0.09815 -0.08003 0.10718 -0.07292 0.11667 C -0.06927 0.13102 -0.06545 0.13936 -0.06042 0.15278 C -0.05764 0.1757 -0.0559 0.19653 -0.05833 0.21945 C -0.06094 0.21436 -0.06198 0.20788 -0.06458 0.20278 C -0.06615 0.19954 -0.06892 0.19746 -0.07083 0.19445 C -0.07847 0.18241 -0.08455 0.16829 -0.09167 0.15556 C -0.09531 0.14121 -0.10399 0.13241 -0.11458 0.12778 C -0.12552 0.11667 -0.13194 0.11644 -0.14583 0.11389 C -0.16562 0.11644 -0.16701 0.11436 -0.17917 0.13056 C -0.18281 0.14514 -0.18003 0.13635 -0.18958 0.15556 C -0.19097 0.15834 -0.19323 0.17292 -0.19375 0.17501 C -0.19774 0.18913 -0.19722 0.18264 -0.20208 0.19445 C -0.20851 0.20996 -0.21285 0.22593 -0.21875 0.24167 C -0.22101 0.25718 -0.22656 0.26899 -0.23125 0.28334 C -0.23681 0.3007 -0.24028 0.32061 -0.24375 0.33889 C -0.24306 0.35649 -0.2434 0.37431 -0.24167 0.39167 C -0.24132 0.39538 -0.24045 0.38426 -0.23958 0.38056 C -0.23837 0.37501 -0.23681 0.36945 -0.23542 0.36389 C -0.22361 0.31644 -0.22986 0.35741 -0.225 0.33334 C -0.22344 0.32593 -0.22431 0.31714 -0.22083 0.31112 C -0.21875 0.30741 -0.21649 0.30394 -0.21458 0.30001 C -0.21302 0.29653 -0.21267 0.2919 -0.21042 0.28889 C -0.20642 0.28357 -0.20017 0.28264 -0.19583 0.27778 C -0.19358 0.27524 -0.19219 0.2713 -0.18958 0.26945 C -0.18385 0.26528 -0.17708 0.26389 -0.17083 0.26112 C -0.16667 0.25926 -0.15833 0.25556 -0.15833 0.25556 C -0.14792 0.25649 -0.13733 0.25626 -0.12708 0.25834 C -0.10868 0.26227 -0.10104 0.29862 -0.08958 0.31389 C -0.08733 0.32292 -0.08333 0.3338 -0.07917 0.34167 C -0.07743 0.34491 -0.07465 0.34676 -0.07292 0.35001 C -0.06597 0.36274 -0.06441 0.3794 -0.0625 0.39445 C -0.05399 0.37732 -0.06233 0.3963 -0.05625 0.37223 C -0.05451 0.36551 -0.04809 0.35255 -0.04583 0.34723 C -0.03437 0.31968 -0.01927 0.28542 0.00417 0.27501 C 0.00764 0.27547 0.02795 0.27639 0.03542 0.28056 C 0.04184 0.28426 0.04253 0.28866 0.04792 0.29445 C 0.05556 0.30278 0.05365 0.29676 0.06042 0.30834 C 0.06354 0.31366 0.06719 0.31876 0.06875 0.32501 C 0.06944 0.32778 0.06962 0.33079 0.07083 0.33334 C 0.08003 0.35186 0.07448 0.33172 0.08125 0.35001 C 0.08698 0.36551 0.09063 0.38264 0.09792 0.39723 C 0.09635 0.34561 0.10313 0.33195 0.08125 0.30278 C 0.07222 0.30371 0.06302 0.30278 0.05417 0.30556 C 0.0434 0.3088 0.03646 0.33288 0.03125 0.34445 C 0.0283 0.36065 0.01875 0.37709 0.01875 0.39445 C 0.01875 0.39746 0.01997 0.38889 0.02083 0.38612 C 0.02205 0.38241 0.02396 0.37894 0.025 0.37501 C 0.02813 0.36413 0.02847 0.35695 0.03333 0.34723 C 0.03507 0.33102 0.03524 0.32385 0.04167 0.31112 C 0.04965 0.25811 0.08542 0.2588 0.11875 0.25556 C 0.12691 0.25626 0.15 0.25232 0.16042 0.26389 C 0.18819 0.29468 0.14028 0.2507 0.17083 0.27778 C 0.18229 0.30834 0.16719 0.27084 0.18125 0.29723 C 0.18611 0.30626 0.18542 0.31251 0.18958 0.32223 C 0.19427 0.33357 0.19618 0.33126 0.2 0.34167 C 0.20313 0.34977 0.20573 0.35811 0.20833 0.36667 C 0.2099 0.372 0.2125 0.38334 0.2125 0.38334 C 0.21632 0.37639 0.22153 0.37107 0.225 0.36389 C 0.22691 0.35973 0.22743 0.3544 0.22917 0.35001 C 0.23594 0.33357 0.24306 0.31968 0.25208 0.30556 C 0.26181 0.29051 0.26858 0.27408 0.28333 0.26667 C 0.29149 0.26251 0.30556 0.26204 0.3125 0.26112 C 0.32569 0.26204 0.33906 0.26042 0.35208 0.26389 C 0.36424 0.26714 0.37031 0.28635 0.37708 0.29723 C 0.38785 0.31436 0.39236 0.32801 0.39792 0.35001 C 0.40156 0.36459 0.40174 0.35718 0.40625 0.36945 C 0.40833 0.37524 0.40955 0.38635 0.41042 0.39167 C 0.40833 0.34584 0.40712 0.31714 0.3875 0.28056 C 0.38212 0.27061 0.37951 0.26227 0.37083 0.25834 C 0.35677 0.26112 0.34514 0.26389 0.33333 0.27501 C 0.32639 0.28149 0.3217 0.29399 0.31667 0.30278 C 0.31597 0.30649 0.31563 0.31042 0.31458 0.31389 C 0.31354 0.3169 0.31128 0.31899 0.31042 0.32223 C 0.30556 0.34028 0.3026 0.36158 0.3 0.38056 C 0.29931 0.38612 0.29601 0.39214 0.29792 0.39723 C 0.29896 0.40001 0.30399 0.37825 0.30417 0.37778 C 0.31059 0.35834 0.31528 0.35093 0.325 0.33056 C 0.3375 0.3044 0.36319 0.26667 0.38542 0.25556 C 0.39149 0.25255 0.39792 0.25209 0.40417 0.25001 C 0.41736 0.25093 0.43056 0.25116 0.44375 0.25278 C 0.46094 0.25487 0.47622 0.30047 0.48333 0.31945 C 0.48524 0.33241 0.48924 0.34283 0.49167 0.35556 C 0.49462 0.40695 0.49219 0.39885 0.49583 0.37223 C 0.49635 0.36852 0.49653 0.36436 0.49792 0.36112 C 0.49931 0.35764 0.50208 0.35556 0.50417 0.35278 C 0.50868 0.33473 0.51146 0.31505 0.52083 0.30001 C 0.52917 0.28681 0.52448 0.29607 0.53333 0.28612 C 0.53559 0.28357 0.53698 0.27964 0.53958 0.27778 C 0.54375 0.27477 0.55503 0.2713 0.56042 0.26945 C 0.56875 0.2713 0.57743 0.27153 0.58542 0.27501 C 0.5901 0.27709 0.59375 0.28241 0.59792 0.28612 C 0.6 0.28797 0.60417 0.29167 0.60417 0.29167 C 0.61024 0.30811 0.61823 0.32292 0.625 0.33889 C 0.62656 0.3426 0.62795 0.34607 0.62917 0.35001 C 0.63073 0.35533 0.63333 0.36667 0.63333 0.36667 C 0.63021 0.33334 0.62517 0.2919 0.60625 0.26667 C 0.60226 0.26135 0.59427 0.25788 0.58958 0.25556 C 0.58542 0.25348 0.57708 0.25001 0.57708 0.25001 C 0.56354 0.25602 0.55556 0.26436 0.54375 0.27501 C 0.53993 0.28264 0.5349 0.28936 0.53125 0.29723 C 0.53003 0.29977 0.53038 0.30301 0.52917 0.30556 C 0.5276 0.3088 0.52465 0.31065 0.52292 0.31389 C 0.51858 0.322 0.51545 0.33542 0.5125 0.34445 C 0.50885 0.35579 0.50712 0.36899 0.50417 0.38056 C 0.50347 0.38334 0.50208 0.38889 0.50208 0.38889 C 0.50208 0.38889 0.50347 0.38334 0.50417 0.38056 C 0.50764 0.36644 0.51389 0.3463 0.52083 0.33334 C 0.52604 0.32362 0.53299 0.31598 0.53958 0.30834 C 0.55139 0.29445 0.56372 0.27639 0.57917 0.26945 C 0.59063 0.26436 0.60278 0.26158 0.61458 0.25834 C 0.64375 0.26019 0.67604 0.24653 0.70208 0.26389 C 0.71285 0.27107 0.72795 0.27315 0.7375 0.28334 C 0.75399 0.30093 0.76632 0.32639 0.77292 0.35278 C 0.78142 0.34144 0.78594 0.32825 0.79583 0.31945 C 0.80868 0.29352 0.83594 0.27732 0.85625 0.26389 C 0.86632 0.25718 0.87847 0.26089 0.88958 0.25834 C 0.92483 0.25996 0.95781 0.25695 0.9875 0.28334 C 1.00243 0.3132 0.97639 0.26227 1 0.30278 C 1.00243 0.30695 1.00399 0.31227 1.00625 0.31667 C 1.01962 0.34237 1.01875 0.32917 1.01875 0.34445 " pathEditMode="relative" ptsTypes="fffffffffffffffffffffffffffffffffffffffffffffffffffffffffffffffffffffffffffffffffffffffffffffffffffffffffffffffffffffffffffffffffffffffffffffffffffA">
                                      <p:cBhvr>
                                        <p:cTn id="1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00208 C 0.04636 -0.02939 0.06685 -0.00879 0.14289 -0.00717 C 0.14428 0.01412 0.14619 0.02547 0.14948 0.04468 C 0.15261 0.21667 0.12674 0.16204 0.29462 0.1588 C 0.36025 0.17408 0.31962 0.22431 0.32101 0.33773 C 0.4481 0.31875 0.34462 0.33241 0.63351 0.33241 L 0.82952 0.24167 L 0.83403 0.28843 " pathEditMode="relative" rAng="0" ptsTypes="fffffAAA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0" y="156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5.55556E-6 C 0.00434 -0.01689 0.00798 -0.04652 0.01684 -0.05833 C 0.021 -0.06388 0.025 -0.06944 0.02934 -0.07499 C 0.03229 -0.07916 0.04184 -0.08055 0.04184 -0.08055 C 0.06076 -0.06157 0.075 -0.03379 0.08559 -0.00555 C 0.09253 0.01297 0.09531 0.03427 0.10225 0.05279 C 0.10972 0.07246 0.11545 0.09237 0.11875 0.1139 C 0.11684 0.37084 0.13298 0.45603 0.10833 0.34167 C 0.10764 0.33797 0.10781 0.3338 0.10625 0.33056 C 0.10399 0.32478 0.09791 0.32015 0.09375 0.31667 C 0.09253 0.3139 0.09166 0.31019 0.08975 0.30834 C 0.08611 0.30533 0.07725 0.30279 0.07725 0.30279 C 0.07309 0.30371 0.06857 0.30371 0.06458 0.30556 C 0.04965 0.31228 0.04479 0.35232 0.03958 0.36945 C 0.03576 0.35348 0.02847 0.33566 0.021 0.32223 C 0.01562 0.3007 0.0033 0.29306 -0.01233 0.2889 C -0.02066 0.28982 -0.02934 0.2882 -0.03733 0.29167 C -0.04063 0.29306 -0.04167 0.29885 -0.04358 0.30279 C -0.0448 0.30533 -0.05625 0.32825 -0.05816 0.33612 C -0.0599 0.34329 -0.06094 0.35093 -0.06233 0.35834 C -0.06337 0.36413 -0.0665 0.37501 -0.0665 0.37501 C -0.0698 0.36829 -0.07813 0.35232 -0.08108 0.34445 C -0.08577 0.33195 -0.07986 0.33982 -0.08733 0.32779 C -0.09566 0.31459 -0.09098 0.32385 -0.09983 0.3139 C -0.10799 0.30487 -0.11459 0.2963 -0.12483 0.29167 C -0.13785 0.29746 -0.14514 0.30973 -0.15608 0.31945 C -0.15868 0.32941 -0.16233 0.33704 -0.16441 0.34723 C -0.16563 0.35279 -0.16875 0.3639 -0.16875 0.3639 C -0.16945 0.37223 -0.16962 0.38056 -0.17066 0.3889 C -0.17101 0.39167 -0.17049 0.39723 -0.17275 0.39723 C -0.175 0.39723 -0.17414 0.39167 -0.175 0.3889 C -0.17917 0.37339 -0.17761 0.37825 -0.18316 0.36667 C -0.18733 0.34422 -0.19445 0.34329 -0.20608 0.32779 C -0.21789 0.31204 -0.2007 0.3257 -0.21858 0.3139 C -0.22275 0.31482 -0.22709 0.31482 -0.23108 0.31667 C -0.23855 0.31992 -0.23959 0.33103 -0.24358 0.3389 C -0.24497 0.3463 -0.24601 0.35394 -0.24775 0.36112 C -0.24914 0.36667 -0.25191 0.37779 -0.25191 0.37779 C -0.25591 0.35695 -0.26736 0.32107 -0.279 0.30556 C -0.28073 0.30325 -0.28351 0.30232 -0.28525 0.30001 C -0.28768 0.29677 -0.28837 0.29121 -0.2915 0.2889 C -0.29653 0.28519 -0.30816 0.28334 -0.30816 0.28334 C -0.32361 0.28681 -0.32795 0.29098 -0.3415 0.30001 C -0.34219 0.30279 -0.34254 0.30579 -0.34358 0.30834 C -0.34462 0.31135 -0.34688 0.31343 -0.34775 0.31667 C -0.34966 0.32385 -0.35191 0.3389 -0.35191 0.3389 C -0.35122 0.34908 -0.35677 0.36482 -0.34983 0.36945 C -0.34393 0.37339 -0.34566 0.35279 -0.34358 0.34445 C -0.3408 0.33334 -0.33108 0.32779 -0.32483 0.31945 C -0.31389 0.30487 -0.3033 0.28982 -0.28941 0.28056 C -0.28108 0.27501 -0.27118 0.27339 -0.26233 0.26945 C -0.2533 0.27038 -0.24393 0.26922 -0.23525 0.27223 C -0.23039 0.27385 -0.22275 0.28334 -0.22275 0.28334 C -0.21823 0.29237 -0.21476 0.30209 -0.21025 0.31112 C -0.20486 0.39005 -0.21563 0.38033 -0.18733 0.35001 C -0.17848 0.32593 -0.18941 0.35001 -0.175 0.33334 C -0.1724 0.33033 -0.17101 0.32547 -0.16875 0.32223 C -0.15973 0.31042 -0.1533 0.30579 -0.1415 0.30279 C -0.12205 0.30927 -0.125 0.32107 -0.11858 0.34167 C -0.11615 0.34931 -0.11025 0.3639 -0.11025 0.3639 C -0.11094 0.37038 -0.10799 0.38033 -0.11233 0.38334 C -0.11598 0.38566 -0.11667 0.37408 -0.11858 0.36945 C -0.12379 0.35695 -0.12605 0.34445 -0.13316 0.33334 C -0.14636 0.31297 -0.17396 0.29422 -0.19358 0.2889 C -0.19914 0.28982 -0.20486 0.28982 -0.21025 0.29167 C -0.2198 0.29492 -0.22535 0.30695 -0.23316 0.3139 C -0.23664 0.3213 -0.24011 0.32871 -0.24358 0.33612 C -0.2474 0.34422 -0.24775 0.3639 -0.24775 0.3639 C -0.25677 0.34584 -0.26216 0.32269 -0.26858 0.30279 C -0.26945 0.30001 -0.26945 0.297 -0.27066 0.29445 C -0.27275 0.29029 -0.27952 0.28265 -0.28316 0.28056 C -0.28716 0.27825 -0.29566 0.27501 -0.29566 0.27501 C -0.30834 0.27732 -0.31476 0.27802 -0.32275 0.29167 C -0.32587 0.297 -0.33108 0.30834 -0.33108 0.30834 C -0.33629 0.34283 -0.33473 0.34723 -0.33316 0.39445 C -0.32882 0.38728 -0.32552 0.37871 -0.32066 0.37223 C -0.31754 0.36806 -0.31337 0.36529 -0.31025 0.36112 C -0.30782 0.35788 -0.30643 0.35325 -0.304 0.35001 C -0.29983 0.34445 -0.29358 0.34167 -0.28941 0.33612 C -0.28004 0.32362 -0.29115 0.33033 -0.279 0.32501 C -0.26389 0.30996 -0.25365 0.30209 -0.23525 0.29723 C -0.21997 0.28704 -0.20868 0.28936 -0.1915 0.29167 C -0.18039 0.30163 -0.1717 0.31529 -0.16233 0.32779 C -0.16042 0.33056 -0.15816 0.33334 -0.15608 0.33612 C -0.15261 0.34075 -0.14775 0.35279 -0.14775 0.35279 C -0.14705 0.35649 -0.14827 0.36228 -0.14566 0.3639 C -0.13733 0.36945 -0.13368 0.35695 -0.129 0.35279 C -0.12709 0.35117 -0.12466 0.3514 -0.12275 0.35001 C -0.11025 0.34167 -0.10105 0.33149 -0.08733 0.32779 C -0.07257 0.31482 -0.05417 0.31112 -0.03733 0.30556 C -0.029 0.30649 -0.02049 0.30626 -0.01233 0.30834 C -0.004 0.31066 0.00677 0.34283 0.01041 0.35279 C 0.01128 0.35742 0.0118 0.36204 0.0125 0.36667 C 0.01319 0.36945 0.0125 0.3757 0.01475 0.37501 C 0.01788 0.37385 0.01875 0.36737 0.021 0.3639 C 0.02743 0.35394 0.02847 0.35464 0.0375 0.34723 C 0.04809 0.3264 0.07187 0.31598 0.08975 0.31112 C 0.1085 0.31297 0.12413 0.31436 0.14184 0.32223 C 0.14826 0.33542 0.14514 0.32732 0.15 0.34723 C 0.15086 0.35001 0.15139 0.35279 0.15225 0.35556 C 0.15295 0.35834 0.15434 0.3639 0.15434 0.3639 C 0.15781 0.36204 0.16163 0.36089 0.16475 0.35834 C 0.16718 0.35626 0.16875 0.35232 0.171 0.35001 C 0.17777 0.34306 0.18402 0.33566 0.19166 0.33056 C 0.20052 0.32478 0.21371 0.31922 0.22309 0.31667 C 0.23003 0.3176 0.23732 0.31667 0.24392 0.31945 C 0.25243 0.32292 0.26336 0.33982 0.26892 0.34723 C 0.27795 0.35927 0.27031 0.36922 0.2835 0.37501 C 0.29184 0.36621 0.30156 0.35464 0.31059 0.34723 C 0.3151 0.34353 0.32066 0.3426 0.32517 0.3389 C 0.33611 0.3301 0.34201 0.32362 0.35434 0.31945 C 0.36614 0.32038 0.37795 0.31899 0.38975 0.32223 C 0.39218 0.32292 0.39218 0.32802 0.39392 0.33056 C 0.40711 0.35186 0.39392 0.32663 0.40434 0.34723 C 0.40729 0.36413 0.40555 0.35464 0.41041 0.37501 C 0.41111 0.37779 0.41267 0.38334 0.41267 0.38334 C 0.42205 0.3757 0.42708 0.36922 0.43541 0.36112 C 0.44687 0.35001 0.45937 0.34098 0.471 0.33056 C 0.47309 0.32871 0.47482 0.32617 0.47725 0.32501 C 0.48142 0.32316 0.48958 0.31945 0.48958 0.31945 C 0.50069 0.3213 0.51198 0.32223 0.52291 0.32501 C 0.54357 0.3301 0.56666 0.35279 0.58142 0.37223 C 0.59045 0.38427 0.59774 0.39885 0.6085 0.40834 C 0.60972 0.41112 0.61007 0.41667 0.6125 0.41667 C 0.61562 0.41667 0.61684 0.41135 0.61892 0.40834 C 0.62656 0.397 0.62934 0.39005 0.63767 0.38056 C 0.64323 0.37408 0.64548 0.37478 0.65208 0.36945 C 0.65642 0.36598 0.66475 0.35834 0.66475 0.35834 C 0.67326 0.34144 0.66632 0.33496 0.6585 0.31945 C 0.6533 0.3095 0.64323 0.30649 0.63541 0.30001 C 0.62378 0.29005 0.6092 0.28357 0.596 0.28056 C 0.56736 0.26529 0.58246 0.27107 0.55017 0.2639 C 0.5368 0.26575 0.52326 0.26529 0.51059 0.26945 C 0.49878 0.27316 0.48298 0.29677 0.47517 0.30834 C 0.4493 0.3463 0.421 0.36297 0.4085 0.4139 C 0.40781 0.41667 0.40989 0.40834 0.41041 0.40556 C 0.41389 0.39214 0.4177 0.39214 0.425 0.3889 C 0.4342 0.37292 0.44948 0.36529 0.46267 0.35556 C 0.49566 0.33172 0.52691 0.31066 0.56475 0.30556 C 0.58455 0.30742 0.5967 0.30904 0.61475 0.3139 C 0.61666 0.31667 0.6184 0.32038 0.62083 0.32223 C 0.63854 0.33566 0.62066 0.31413 0.63541 0.33056 C 0.64548 0.34167 0.6526 0.35279 0.66041 0.36667 C 0.66198 0.37223 0.66319 0.37779 0.66475 0.38334 C 0.6658 0.38774 0.67048 0.37825 0.67309 0.37501 C 0.67552 0.37177 0.67691 0.36714 0.67934 0.3639 C 0.68663 0.35417 0.69496 0.34584 0.70225 0.33612 C 0.70451 0.33311 0.70798 0.33288 0.71041 0.33056 C 0.71302 0.32825 0.71423 0.32454 0.71684 0.32223 C 0.73125 0.30788 0.74705 0.29908 0.76458 0.29445 C 0.771 0.29538 0.77743 0.29538 0.78333 0.29723 C 0.79948 0.30186 0.80816 0.31922 0.821 0.33056 C 0.83211 0.35279 0.81753 0.32593 0.83142 0.34445 C 0.83298 0.34677 0.8335 0.3507 0.83559 0.35279 C 0.83715 0.35464 0.83975 0.35417 0.84184 0.35556 C 0.8427 0.35626 0.84323 0.35742 0.84375 0.35834 " pathEditMode="relative" ptsTypes="fffffffffffffffffffffffffffffffffffffffffffffffffffffffffffffffffffffffffffffffffffffffffffffffffffffffffffffffffffffffffffffffffffffffffffffffffffffffffffA">
                                      <p:cBhvr>
                                        <p:cTn id="19" dur="4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237017" y="1500174"/>
            <a:ext cx="2549693" cy="3208073"/>
            <a:chOff x="5237017" y="1500174"/>
            <a:chExt cx="2549693" cy="3208073"/>
          </a:xfrm>
        </p:grpSpPr>
        <p:pic>
          <p:nvPicPr>
            <p:cNvPr id="38" name="Picture 37" descr="confusedwolfman3.bmp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237017" y="1500174"/>
              <a:ext cx="1906751" cy="3208073"/>
            </a:xfrm>
            <a:prstGeom prst="rect">
              <a:avLst/>
            </a:prstGeom>
          </p:spPr>
        </p:pic>
        <p:pic>
          <p:nvPicPr>
            <p:cNvPr id="39" name="Picture 38" descr="crap laurel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6213490" y="1555785"/>
              <a:ext cx="650029" cy="1242751"/>
            </a:xfrm>
            <a:prstGeom prst="rect">
              <a:avLst/>
            </a:prstGeom>
          </p:spPr>
        </p:pic>
        <p:pic>
          <p:nvPicPr>
            <p:cNvPr id="40" name="Picture 39" descr="confusedwolfman3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816330" flipH="1">
              <a:off x="6165213" y="2703645"/>
              <a:ext cx="1621497" cy="1723574"/>
            </a:xfrm>
            <a:prstGeom prst="rect">
              <a:avLst/>
            </a:prstGeom>
          </p:spPr>
        </p:pic>
        <p:grpSp>
          <p:nvGrpSpPr>
            <p:cNvPr id="2" name="Group 40"/>
            <p:cNvGrpSpPr/>
            <p:nvPr/>
          </p:nvGrpSpPr>
          <p:grpSpPr>
            <a:xfrm rot="19490937">
              <a:off x="5597274" y="1817872"/>
              <a:ext cx="888802" cy="1172499"/>
              <a:chOff x="-2143140" y="1176024"/>
              <a:chExt cx="888802" cy="1172499"/>
            </a:xfrm>
          </p:grpSpPr>
          <p:pic>
            <p:nvPicPr>
              <p:cNvPr id="44" name="Picture 43" descr="angryparsnipface1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5" name="Picture 44" descr="angryparsnipface1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sp>
        <p:nvSpPr>
          <p:cNvPr id="27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So in first place we have </a:t>
            </a:r>
          </a:p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Confused and Angry Wolfman.</a:t>
            </a:r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1071538" y="428604"/>
            <a:ext cx="7286676" cy="1785950"/>
          </a:xfrm>
          <a:prstGeom prst="wedgeRoundRectCallout">
            <a:avLst>
              <a:gd name="adj1" fmla="val -47597"/>
              <a:gd name="adj2" fmla="val 10108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Donc à la première place nous avons Mr. Confused and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Angry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Wolfman.</a:t>
            </a:r>
          </a:p>
        </p:txBody>
      </p:sp>
      <p:pic>
        <p:nvPicPr>
          <p:cNvPr id="29" name="Picture 28" descr="mic face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08582" y="1731767"/>
            <a:ext cx="1930907" cy="4226710"/>
          </a:xfrm>
          <a:prstGeom prst="rect">
            <a:avLst/>
          </a:prstGeom>
        </p:spPr>
      </p:pic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pic>
        <p:nvPicPr>
          <p:cNvPr id="15" name="slide19.wav">
            <a:hlinkClick r:id="" action="ppaction://media"/>
          </p:cNvPr>
          <p:cNvPicPr>
            <a:picLocks noRot="1" noChangeAspect="1"/>
          </p:cNvPicPr>
          <p:nvPr>
            <a:wavAudioFile r:embed="rId1" name="slide19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7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33"/>
                            </p:stCondLst>
                            <p:childTnLst>
                              <p:par>
                                <p:cTn id="12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0024 C 0.00348 -0.06482 0.00729 -0.12917 -0.01788 -0.17524 C -0.04305 -0.22084 -0.12118 -0.27153 -0.15104 -0.275 C -0.18073 -0.27801 -0.18923 -0.21343 -0.19687 -0.19468 C -0.20434 -0.1757 -0.20069 -0.16875 -0.19687 -0.16135 " pathEditMode="relative" rAng="0" ptsTypes="aaaaA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0" y="-139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000372"/>
            <a:ext cx="4898604" cy="250033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OK! Let’s see the results.</a:t>
            </a:r>
          </a:p>
        </p:txBody>
      </p:sp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6999161" y="1660330"/>
            <a:ext cx="1930907" cy="4226710"/>
          </a:xfrm>
          <a:prstGeom prst="rect">
            <a:avLst/>
          </a:prstGeom>
        </p:spPr>
      </p:pic>
      <p:pic>
        <p:nvPicPr>
          <p:cNvPr id="7" name="Picture 6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6988931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428860" y="500042"/>
            <a:ext cx="3857652" cy="1285884"/>
          </a:xfrm>
          <a:prstGeom prst="wedgeRoundRectCallout">
            <a:avLst>
              <a:gd name="adj1" fmla="val 67975"/>
              <a:gd name="adj2" fmla="val 12008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OK !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Regardons les résultats.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slide2.wav">
            <a:hlinkClick r:id="" action="ppaction://media"/>
          </p:cNvPr>
          <p:cNvPicPr>
            <a:picLocks noRot="1" noChangeAspect="1"/>
          </p:cNvPicPr>
          <p:nvPr>
            <a:wavAudioFile r:embed="rId1" name="slide2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7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8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sp>
        <p:nvSpPr>
          <p:cNvPr id="27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But, Mr. Angry Potato Head was first.</a:t>
            </a:r>
          </a:p>
        </p:txBody>
      </p:sp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grpSp>
        <p:nvGrpSpPr>
          <p:cNvPr id="15" name="Group 21"/>
          <p:cNvGrpSpPr/>
          <p:nvPr/>
        </p:nvGrpSpPr>
        <p:grpSpPr>
          <a:xfrm>
            <a:off x="3451067" y="357166"/>
            <a:ext cx="2549693" cy="3208073"/>
            <a:chOff x="5237017" y="1500174"/>
            <a:chExt cx="2549693" cy="3208073"/>
          </a:xfrm>
        </p:grpSpPr>
        <p:pic>
          <p:nvPicPr>
            <p:cNvPr id="16" name="Picture 15" descr="confusedwolfman3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237017" y="1500174"/>
              <a:ext cx="1906751" cy="3208073"/>
            </a:xfrm>
            <a:prstGeom prst="rect">
              <a:avLst/>
            </a:prstGeom>
          </p:spPr>
        </p:pic>
        <p:pic>
          <p:nvPicPr>
            <p:cNvPr id="17" name="Picture 16" descr="crap laurel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6213490" y="1555785"/>
              <a:ext cx="650029" cy="1242751"/>
            </a:xfrm>
            <a:prstGeom prst="rect">
              <a:avLst/>
            </a:prstGeom>
          </p:spPr>
        </p:pic>
        <p:pic>
          <p:nvPicPr>
            <p:cNvPr id="18" name="Picture 17" descr="confusedwolfman3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816330" flipH="1">
              <a:off x="6165213" y="2703645"/>
              <a:ext cx="1621497" cy="1723574"/>
            </a:xfrm>
            <a:prstGeom prst="rect">
              <a:avLst/>
            </a:prstGeom>
          </p:spPr>
        </p:pic>
        <p:grpSp>
          <p:nvGrpSpPr>
            <p:cNvPr id="19" name="Group 40"/>
            <p:cNvGrpSpPr/>
            <p:nvPr/>
          </p:nvGrpSpPr>
          <p:grpSpPr>
            <a:xfrm rot="19490937">
              <a:off x="5597274" y="1817872"/>
              <a:ext cx="888802" cy="1172499"/>
              <a:chOff x="-2143140" y="1176024"/>
              <a:chExt cx="888802" cy="1172499"/>
            </a:xfrm>
          </p:grpSpPr>
          <p:pic>
            <p:nvPicPr>
              <p:cNvPr id="20" name="Picture 19" descr="angryparsnipface1.bmp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21" name="Picture 20" descr="angryparsnipface1.bmp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sp>
        <p:nvSpPr>
          <p:cNvPr id="22" name="Content Placeholder 4"/>
          <p:cNvSpPr txBox="1">
            <a:spLocks/>
          </p:cNvSpPr>
          <p:nvPr/>
        </p:nvSpPr>
        <p:spPr>
          <a:xfrm>
            <a:off x="3214678" y="3571876"/>
            <a:ext cx="5286412" cy="1714512"/>
          </a:xfrm>
          <a:prstGeom prst="wedgeRoundRectCallout">
            <a:avLst>
              <a:gd name="adj1" fmla="val 65220"/>
              <a:gd name="adj2" fmla="val -4824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Mais, Mr.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Angry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Potato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Head était premier.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slide20.wav">
            <a:hlinkClick r:id="" action="ppaction://media"/>
          </p:cNvPr>
          <p:cNvPicPr>
            <a:picLocks noRot="1" noChangeAspect="1"/>
          </p:cNvPicPr>
          <p:nvPr>
            <a:wavAudioFile r:embed="rId1" name="slide20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7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58082" y="-2598824"/>
            <a:ext cx="2619379" cy="2428509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sp>
        <p:nvSpPr>
          <p:cNvPr id="27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I don’t care! I HAVE LEGS!!</a:t>
            </a:r>
          </a:p>
        </p:txBody>
      </p:sp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pic>
        <p:nvPicPr>
          <p:cNvPr id="16" name="Picture 15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451067" y="357166"/>
            <a:ext cx="1906751" cy="3208073"/>
          </a:xfrm>
          <a:prstGeom prst="rect">
            <a:avLst/>
          </a:prstGeom>
        </p:spPr>
      </p:pic>
      <p:pic>
        <p:nvPicPr>
          <p:cNvPr id="17" name="Picture 16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4427540" y="412777"/>
            <a:ext cx="650029" cy="1242751"/>
          </a:xfrm>
          <a:prstGeom prst="rect">
            <a:avLst/>
          </a:prstGeom>
        </p:spPr>
      </p:pic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4379263" y="1560637"/>
            <a:ext cx="1621497" cy="1723574"/>
          </a:xfrm>
          <a:prstGeom prst="rect">
            <a:avLst/>
          </a:prstGeom>
        </p:spPr>
      </p:pic>
      <p:grpSp>
        <p:nvGrpSpPr>
          <p:cNvPr id="3" name="Group 40"/>
          <p:cNvGrpSpPr/>
          <p:nvPr/>
        </p:nvGrpSpPr>
        <p:grpSpPr>
          <a:xfrm rot="19490937">
            <a:off x="3811324" y="674864"/>
            <a:ext cx="888802" cy="1172499"/>
            <a:chOff x="-2143140" y="1176024"/>
            <a:chExt cx="888802" cy="1172499"/>
          </a:xfrm>
        </p:grpSpPr>
        <p:pic>
          <p:nvPicPr>
            <p:cNvPr id="20" name="Picture 19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21" name="Picture 20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3868377" y="508540"/>
            <a:ext cx="1265480" cy="1269397"/>
          </a:xfrm>
          <a:prstGeom prst="rect">
            <a:avLst/>
          </a:prstGeom>
        </p:spPr>
      </p:pic>
      <p:sp>
        <p:nvSpPr>
          <p:cNvPr id="14" name="Content Placeholder 4"/>
          <p:cNvSpPr txBox="1">
            <a:spLocks/>
          </p:cNvSpPr>
          <p:nvPr/>
        </p:nvSpPr>
        <p:spPr>
          <a:xfrm>
            <a:off x="3500430" y="500042"/>
            <a:ext cx="4071966" cy="1857412"/>
          </a:xfrm>
          <a:prstGeom prst="wedgeRoundRectCallout">
            <a:avLst>
              <a:gd name="adj1" fmla="val 75911"/>
              <a:gd name="adj2" fmla="val -4821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Je m’en fiche ! J’AI DES JAMBES !!!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slide21.wav">
            <a:hlinkClick r:id="" action="ppaction://media"/>
          </p:cNvPr>
          <p:cNvPicPr>
            <a:picLocks noRot="1" noChangeAspect="1"/>
          </p:cNvPicPr>
          <p:nvPr>
            <a:wavAudioFile r:embed="rId1" name="slide21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  <p:pic>
        <p:nvPicPr>
          <p:cNvPr id="23" name="MS900388408[1].wav">
            <a:hlinkClick r:id="" action="ppaction://media"/>
          </p:cNvPr>
          <p:cNvPicPr>
            <a:picLocks noRot="1" noChangeAspect="1"/>
          </p:cNvPicPr>
          <p:nvPr>
            <a:wavAudioFile r:embed="rId2" name="MS900388408[1].wav"/>
          </p:nvPr>
        </p:nvPicPr>
        <p:blipFill>
          <a:blip r:embed="rId14" cstate="print"/>
          <a:stretch>
            <a:fillRect/>
          </a:stretch>
        </p:blipFill>
        <p:spPr>
          <a:xfrm>
            <a:off x="850109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Motion origin="layout" path="M -6.66667E-6 -1.85185E-6 C -0.05626 0.1162 -0.11251 0.23241 -0.18959 0.31111 C -0.26667 0.38981 -0.36806 0.45417 -0.46251 0.47222 C -0.55712 0.49028 -0.68334 0.45 -0.75626 0.41944 C -0.82935 0.38889 -0.85834 0.33657 -0.90001 0.28889 C -0.94167 0.2412 -0.96667 0.1912 -1.00626 0.13356 C -1.04584 0.07546 -1.09167 0.00856 -1.13751 -0.05833 " pathEditMode="relative" ptsTypes="aaaaaaA">
                                      <p:cBhvr>
                                        <p:cTn id="10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autoRev="1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Scale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43200000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Motion origin="layout" path="M 2.77778E-6 3.7037E-7 C -0.04983 -0.05741 -0.09966 -0.11482 -0.1533 -0.14444 C -0.20677 -0.17407 -0.26979 -0.17222 -0.32188 -0.17778 C -0.37396 -0.18333 -0.41927 -0.20787 -0.46615 -0.17778 C -0.51302 -0.14769 -0.55834 -0.07245 -0.60365 0.00278 " pathEditMode="relative" rAng="0" ptsTypes="aaaaA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00" y="-103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43200000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43200000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-43200000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43200000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Motion origin="layout" path="M -2.5E-6 1.11111E-6 C -0.07049 -0.03264 -0.14097 -0.06528 -0.20208 -0.08334 C -0.26319 -0.10139 -0.31979 -0.10834 -0.36667 -0.10834 C -0.41354 -0.10834 -0.43403 -0.11158 -0.48333 -0.08334 C -0.53264 -0.0551 -0.59757 0.003 -0.6625 0.06111 " pathEditMode="relative" ptsTypes="aaaaA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Motion origin="layout" path="M 1.38889E-6 5.18519E-6 C -0.00503 0.00579 -0.01007 0.01158 0.00625 -0.01388 C 0.02257 -0.03935 0.06598 -0.11944 0.09792 -0.15277 C 0.12986 -0.18611 0.15521 -0.20324 0.19792 -0.21388 C 0.24063 -0.22453 0.29792 -0.23055 0.35417 -0.21666 C 0.41042 -0.20277 0.47292 -0.16666 0.53542 -0.13055 " pathEditMode="relative" ptsTypes="aaaaaA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Motion origin="layout" path="M -1.38889E-6 3.7037E-6 C 0.06528 -0.03889 0.13056 -0.07778 0.23594 -0.13195 C 0.34149 -0.18565 0.48715 -0.25486 0.63299 -0.32431 " pathEditMode="relative" rAng="0" ptsTypes="aaA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0" y="-162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62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479197" flipH="1">
            <a:off x="3727036" y="-38564"/>
            <a:ext cx="3804739" cy="3527494"/>
          </a:xfrm>
          <a:prstGeom prst="rect">
            <a:avLst/>
          </a:prstGeom>
        </p:spPr>
      </p:pic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882751" flipH="1">
            <a:off x="6172662" y="1239501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3312899">
            <a:off x="777879" y="1289891"/>
            <a:ext cx="888802" cy="1172499"/>
            <a:chOff x="-2143140" y="1176024"/>
            <a:chExt cx="888802" cy="1172499"/>
          </a:xfrm>
        </p:grpSpPr>
        <p:pic>
          <p:nvPicPr>
            <p:cNvPr id="20" name="Picture 19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21" name="Picture 20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6" name="Picture 15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187417" flipH="1">
            <a:off x="2918777" y="533022"/>
            <a:ext cx="1906750" cy="3208073"/>
          </a:xfrm>
          <a:prstGeom prst="rect">
            <a:avLst/>
          </a:prstGeom>
        </p:spPr>
      </p:pic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31686" flipH="1">
            <a:off x="2446626" y="157392"/>
            <a:ext cx="1265480" cy="1269397"/>
          </a:xfrm>
          <a:prstGeom prst="rect">
            <a:avLst/>
          </a:prstGeom>
        </p:spPr>
      </p:pic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425300" flipH="1" flipV="1">
            <a:off x="-418813" y="1735532"/>
            <a:ext cx="1930907" cy="4226709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sz="5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357298"/>
            <a:ext cx="3857652" cy="54292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results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fantastic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possible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surprisingly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race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cheated.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finally…</a:t>
            </a:r>
          </a:p>
          <a:p>
            <a:pPr>
              <a:spcBef>
                <a:spcPts val="0"/>
              </a:spcBef>
              <a:buNone/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214810" y="1357298"/>
            <a:ext cx="5500726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résultats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antastique</a:t>
            </a:r>
            <a:r>
              <a:rPr kumimoji="0" lang="en-GB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ossible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</a:t>
            </a: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tonnamment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course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</a:t>
            </a:r>
            <a:r>
              <a:rPr lang="en-GB" sz="4800" b="1" noProof="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ous</a:t>
            </a:r>
            <a:r>
              <a:rPr lang="en-GB" sz="4800" b="1" noProof="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800" b="1" noProof="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avons</a:t>
            </a:r>
            <a:r>
              <a:rPr lang="en-GB" sz="4800" b="1" noProof="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triché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enfin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" name="slide23.wav">
            <a:hlinkClick r:id="" action="ppaction://media"/>
          </p:cNvPr>
          <p:cNvPicPr>
            <a:picLocks noRot="1" noChangeAspect="1"/>
          </p:cNvPicPr>
          <p:nvPr>
            <a:wavAudioFile r:embed="rId1" name="slide23.wav"/>
          </p:nvPr>
        </p:nvPicPr>
        <p:blipFill>
          <a:blip r:embed="rId11" cstate="print"/>
          <a:stretch>
            <a:fillRect/>
          </a:stretch>
        </p:blipFill>
        <p:spPr>
          <a:xfrm>
            <a:off x="771527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9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479197" flipH="1">
            <a:off x="3727036" y="-38564"/>
            <a:ext cx="3804739" cy="3527494"/>
          </a:xfrm>
          <a:prstGeom prst="rect">
            <a:avLst/>
          </a:prstGeom>
        </p:spPr>
      </p:pic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882751" flipH="1">
            <a:off x="6172662" y="1239501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3312899">
            <a:off x="777879" y="1289891"/>
            <a:ext cx="888802" cy="1172499"/>
            <a:chOff x="-2143140" y="1176024"/>
            <a:chExt cx="888802" cy="1172499"/>
          </a:xfrm>
        </p:grpSpPr>
        <p:pic>
          <p:nvPicPr>
            <p:cNvPr id="20" name="Picture 19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21" name="Picture 20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6" name="Picture 15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187417" flipH="1">
            <a:off x="2918777" y="533022"/>
            <a:ext cx="1906750" cy="3208073"/>
          </a:xfrm>
          <a:prstGeom prst="rect">
            <a:avLst/>
          </a:prstGeom>
        </p:spPr>
      </p:pic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31686" flipH="1">
            <a:off x="2446626" y="157392"/>
            <a:ext cx="1265480" cy="1269397"/>
          </a:xfrm>
          <a:prstGeom prst="rect">
            <a:avLst/>
          </a:prstGeom>
        </p:spPr>
      </p:pic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425300" flipH="1" flipV="1">
            <a:off x="-418813" y="1735532"/>
            <a:ext cx="1930907" cy="4226709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Ordinal Numbers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142844" y="1743076"/>
            <a:ext cx="4769891" cy="475775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first (place)</a:t>
            </a:r>
          </a:p>
          <a:p>
            <a:pPr>
              <a:buNone/>
            </a:pPr>
            <a:r>
              <a:rPr lang="en-GB" sz="43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second (place)</a:t>
            </a:r>
          </a:p>
          <a:p>
            <a:pPr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third (place)</a:t>
            </a:r>
          </a:p>
          <a:p>
            <a:pPr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fourth (place)</a:t>
            </a:r>
          </a:p>
          <a:p>
            <a:pPr>
              <a:buNone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fifth (place)</a:t>
            </a:r>
          </a:p>
          <a:p>
            <a:pPr>
              <a:buNone/>
            </a:pP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4357654" y="1743076"/>
            <a:ext cx="5000692" cy="475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 première (place)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GB" sz="43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3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deuxième</a:t>
            </a:r>
            <a:r>
              <a:rPr lang="en-GB" sz="43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kumimoji="0" lang="en-GB" sz="4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(place)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troisième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(place)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quatrième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(place)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cinquième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(place)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" name="slide22.wav">
            <a:hlinkClick r:id="" action="ppaction://media"/>
          </p:cNvPr>
          <p:cNvPicPr>
            <a:picLocks noRot="1" noChangeAspect="1"/>
          </p:cNvPicPr>
          <p:nvPr>
            <a:wavAudioFile r:embed="rId1" name="slide22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stadium-inside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8" name="Picture 27" descr="podiu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29" name="Picture 28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479197" flipH="1">
            <a:off x="3727036" y="-38564"/>
            <a:ext cx="3804739" cy="3527494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882751" flipH="1">
            <a:off x="6172662" y="1239501"/>
            <a:ext cx="1621497" cy="1723574"/>
          </a:xfrm>
          <a:prstGeom prst="rect">
            <a:avLst/>
          </a:prstGeom>
        </p:spPr>
      </p:pic>
      <p:pic>
        <p:nvPicPr>
          <p:cNvPr id="31" name="Picture 30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187417" flipH="1">
            <a:off x="2918777" y="533022"/>
            <a:ext cx="1906750" cy="3208073"/>
          </a:xfrm>
          <a:prstGeom prst="rect">
            <a:avLst/>
          </a:prstGeom>
        </p:spPr>
      </p:pic>
      <p:pic>
        <p:nvPicPr>
          <p:cNvPr id="32" name="Picture 31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31686" flipH="1">
            <a:off x="2446626" y="157392"/>
            <a:ext cx="1265480" cy="1269397"/>
          </a:xfrm>
          <a:prstGeom prst="rect">
            <a:avLst/>
          </a:prstGeom>
        </p:spPr>
      </p:pic>
      <p:pic>
        <p:nvPicPr>
          <p:cNvPr id="33" name="Picture 32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425300" flipH="1" flipV="1">
            <a:off x="-418813" y="1735532"/>
            <a:ext cx="1930907" cy="4226709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350205"/>
            <a:ext cx="914397" cy="80312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363590"/>
            <a:ext cx="1262059" cy="117009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155945"/>
            <a:ext cx="1562273" cy="1656119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5204" y="-1500222"/>
            <a:ext cx="1216468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19437" y="2221536"/>
            <a:ext cx="2819437" cy="1439088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3071" y="-1383423"/>
            <a:ext cx="90132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1" y="7525126"/>
            <a:ext cx="2439629" cy="2261856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3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38644"/>
            <a:ext cx="889579" cy="824756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00701" y="3288950"/>
            <a:ext cx="2843545" cy="2497504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804" y="-1478719"/>
            <a:ext cx="1118045" cy="1121505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96B4BA7-A82D-7D4C-F98D-3B1A8B6D48E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34B929E9-BD39-C314-72C5-53A415A9D13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5.55556E-7 -4.07407E-6 C 5.55556E-7 0.00024 0.19549 -0.41365 0.19583 -0.41319 C 0.19618 -0.41273 5.55556E-7 -4.07407E-6 5.55556E-7 0.00024 Z " pathEditMode="relative" rAng="0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207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10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571736" y="500042"/>
            <a:ext cx="5072098" cy="1714512"/>
          </a:xfrm>
          <a:prstGeom prst="wedgeRoundRectCallout">
            <a:avLst>
              <a:gd name="adj1" fmla="val -73286"/>
              <a:gd name="adj2" fmla="val 1221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voici 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 Ils ont l’air fantastiques 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866" y="1125878"/>
            <a:ext cx="1241051" cy="2716631"/>
          </a:xfrm>
          <a:prstGeom prst="rect">
            <a:avLst/>
          </a:prstGeom>
        </p:spPr>
      </p:pic>
      <p:pic>
        <p:nvPicPr>
          <p:cNvPr id="13" name="Picture 12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7"/>
            <a:ext cx="1241051" cy="2716631"/>
          </a:xfrm>
          <a:prstGeom prst="rect">
            <a:avLst/>
          </a:prstGeom>
        </p:spPr>
      </p:pic>
      <p:pic>
        <p:nvPicPr>
          <p:cNvPr id="14" name="Picture 13" descr="smellyfish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71346">
            <a:off x="-2750149" y="3910125"/>
            <a:ext cx="2783462" cy="1830996"/>
          </a:xfrm>
          <a:prstGeom prst="rect">
            <a:avLst/>
          </a:prstGeom>
        </p:spPr>
      </p:pic>
      <p:pic>
        <p:nvPicPr>
          <p:cNvPr id="16" name="Picture 15" descr="smellyfish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112386" flipV="1">
            <a:off x="-2733745" y="3917126"/>
            <a:ext cx="2783462" cy="183099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Here they come! They look fantastic!</a:t>
            </a:r>
          </a:p>
        </p:txBody>
      </p:sp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806851" y="1643050"/>
            <a:ext cx="2092571" cy="4341892"/>
          </a:xfrm>
          <a:prstGeom prst="rect">
            <a:avLst/>
          </a:prstGeom>
        </p:spPr>
      </p:pic>
      <p:pic>
        <p:nvPicPr>
          <p:cNvPr id="15" name="Picture 14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000296" y="1658876"/>
            <a:ext cx="1912313" cy="4341892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571668" y="5000636"/>
            <a:ext cx="900113" cy="790575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419268" y="5153036"/>
            <a:ext cx="900113" cy="790575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971583" y="5143512"/>
            <a:ext cx="900113" cy="790575"/>
          </a:xfrm>
          <a:prstGeom prst="rect">
            <a:avLst/>
          </a:prstGeom>
        </p:spPr>
      </p:pic>
      <p:pic>
        <p:nvPicPr>
          <p:cNvPr id="22" name="Picture 21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214478" y="4786322"/>
            <a:ext cx="900113" cy="790575"/>
          </a:xfrm>
          <a:prstGeom prst="rect">
            <a:avLst/>
          </a:prstGeom>
        </p:spPr>
      </p:pic>
      <p:pic>
        <p:nvPicPr>
          <p:cNvPr id="17" name="toaster" descr="confusedwolfman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714676" y="4132632"/>
            <a:ext cx="2596158" cy="1725260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71602" y="5143512"/>
            <a:ext cx="900113" cy="790575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857288" y="4643446"/>
            <a:ext cx="900113" cy="790575"/>
          </a:xfrm>
          <a:prstGeom prst="rect">
            <a:avLst/>
          </a:prstGeom>
        </p:spPr>
      </p:pic>
      <p:pic>
        <p:nvPicPr>
          <p:cNvPr id="25" name="slide3.wav">
            <a:hlinkClick r:id="" action="ppaction://media"/>
          </p:cNvPr>
          <p:cNvPicPr>
            <a:picLocks noRot="1" noChangeAspect="1"/>
          </p:cNvPicPr>
          <p:nvPr>
            <a:wavAudioFile r:embed="rId1" name="slide3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12" dur="6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4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18" dur="6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800000">
                                      <p:cBhvr>
                                        <p:cTn id="20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24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26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28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Motion origin="layout" path="M 1.24548 -0.13033 C 1.22864 -0.14167 1.20954 -0.14375 1.1934 -0.1581 C 1.18333 -0.15741 1.15069 -0.16181 1.13715 -0.14699 C 1.13177 -0.1412 1.12743 -0.13403 1.12257 -0.12755 C 1.11944 -0.12338 1.11007 -0.12199 1.11007 -0.12176 C 1.09722 -0.12546 1.09149 -0.13195 1.0809 -0.14144 C 1.07916 -0.14306 1.06736 -0.14653 1.06632 -0.14699 C 1.05937 -0.14607 1.05225 -0.14607 1.04548 -0.14421 C 1.03819 -0.14213 1.03194 -0.13357 1.02465 -0.13033 C 1.01753 -0.11783 1.00833 -0.11019 1.00173 -0.09699 C 0.98819 -0.10139 0.98368 -0.11505 0.97257 -0.12477 C 0.95885 -0.13704 0.94479 -0.14283 0.92882 -0.14699 C 0.925 -0.14653 0.90798 -0.14514 0.90173 -0.14144 C 0.87343 -0.12523 0.91562 -0.14491 0.88923 -0.1331 C 0.88402 -0.12292 0.87882 -0.11366 0.87465 -0.10255 C 0.87691 -0.11713 0.87569 -0.12523 0.88715 -0.13033 C 0.90382 -0.12153 0.90121 -0.12708 0.91215 -0.10533 C 0.91371 -0.10208 0.90781 -0.11065 0.9059 -0.11366 C 0.89722 -0.12755 0.90694 -0.11736 0.89548 -0.12755 C 0.88802 -0.14236 0.87309 -0.15509 0.86007 -0.16088 C 0.85243 -0.15995 0.84461 -0.16019 0.83715 -0.1581 C 0.82795 -0.15556 0.82899 -0.14329 0.82465 -0.13588 C 0.82309 -0.13333 0.82048 -0.13218 0.8184 -0.13033 C 0.81197 -0.14468 0.79965 -0.17477 0.8184 -0.1831 C 0.83611 -0.17847 0.83333 -0.17778 0.83715 -0.15533 C 0.83767 -0.15255 0.84114 -0.14838 0.83923 -0.14699 C 0.83697 -0.1456 0.83472 -0.15023 0.83298 -0.15255 C 0.82882 -0.1581 0.82708 -0.16667 0.82257 -0.17199 C 0.81423 -0.18171 0.80625 -0.18357 0.79757 -0.19144 C 0.7934 -0.19051 0.78871 -0.19144 0.78507 -0.18866 C 0.77951 -0.18449 0.77257 -0.15787 0.77048 -0.14977 C 0.76545 -0.15301 0.76093 -0.15764 0.7559 -0.16088 C 0.74947 -0.16505 0.74184 -0.1662 0.73507 -0.16921 C 0.725 -0.16736 0.72013 -0.16852 0.71215 -0.16088 C 0.69843 -0.14769 0.69895 -0.12315 0.68507 -0.11088 C 0.67517 -0.1206 0.67013 -0.13333 0.65798 -0.13866 C 0.64513 -0.15139 0.63159 -0.16528 0.61632 -0.17199 C 0.60972 -0.16898 0.60833 -0.16991 0.60382 -0.16088 C 0.6026 -0.15833 0.60312 -0.15486 0.60173 -0.15255 C 0.59947 -0.14908 0.59583 -0.14745 0.5934 -0.14421 C 0.57951 -0.1257 0.59965 -0.14514 0.58298 -0.13033 C 0.56996 -0.13611 0.56111 -0.14792 0.54757 -0.15255 C 0.5434 -0.15162 0.53906 -0.15162 0.53507 -0.14977 C 0.52708 -0.1463 0.52326 -0.1338 0.51632 -0.12755 C 0.51215 -0.13588 0.51007 -0.14421 0.5059 -0.15255 C 0.50329 -0.1662 0.50677 -0.18195 0.50173 -0.19421 C 0.50086 -0.19607 0.48402 -0.20139 0.4809 -0.20255 C 0.46857 -0.19607 0.46701 -0.19259 0.46007 -0.17755 C 0.45399 -0.16458 0.45868 -0.15741 0.44757 -0.15255 C 0.44062 -0.16181 0.43541 -0.16343 0.42673 -0.16921 C 0.41909 -0.16783 0.40972 -0.17037 0.40382 -0.16366 C 0.39392 -0.15232 0.39027 -0.13449 0.3809 -0.12199 C 0.37152 -0.12616 0.36493 -0.1375 0.3559 -0.14144 C 0.34687 -0.14537 0.35173 -0.14352 0.34132 -0.14699 C 0.33715 -0.14607 0.33263 -0.14653 0.32882 -0.14421 C 0.32378 -0.1412 0.32083 -0.13426 0.31632 -0.13033 C 0.31493 -0.12662 0.31527 -0.11921 0.31215 -0.11921 C 0.30937 -0.11921 0.30972 -0.12662 0.31007 -0.13033 C 0.31041 -0.13449 0.31232 -0.1382 0.31423 -0.14144 C 0.31579 -0.14398 0.31875 -0.14468 0.32048 -0.14699 C 0.33194 -0.16227 0.32048 -0.15602 0.33507 -0.16088 C 0.34322 -0.16898 0.34861 -0.1706 0.35798 -0.17477 C 0.36215 -0.17292 0.36649 -0.17176 0.37048 -0.16921 C 0.38072 -0.16227 0.37864 -0.1544 0.38923 -0.14977 C 0.39548 -0.14144 0.39895 -0.13588 0.40173 -0.12477 C 0.4059 -0.14144 0.41892 -0.15 0.4309 -0.15533 C 0.44652 -0.15 0.45347 -0.13658 0.46215 -0.11921 C 0.46354 -0.11644 0.45937 -0.12477 0.45798 -0.12755 C 0.45659 -0.13033 0.45555 -0.13357 0.45382 -0.13588 C 0.44826 -0.14329 0.44375 -0.15232 0.43715 -0.1581 C 0.42447 -0.16921 0.41458 -0.16968 0.39965 -0.17199 C 0.39548 -0.17107 0.39097 -0.17153 0.38715 -0.16921 C 0.37673 -0.16296 0.37777 -0.14306 0.37465 -0.13033 C 0.35642 -0.14653 0.3427 -0.17292 0.32048 -0.18033 C 0.31007 -0.18958 0.30225 -0.19051 0.29132 -0.1831 C 0.28229 -0.16505 0.27951 -0.14283 0.27048 -0.12477 C 0.25746 -0.13634 0.2434 -0.14329 0.22882 -0.14977 C 0.22465 -0.14884 0.22013 -0.14931 0.21632 -0.14699 C 0.21354 -0.14537 0.21232 -0.14097 0.21007 -0.13866 C 0.20156 -0.12986 0.19201 -0.12153 0.18298 -0.11366 C 0.18159 -0.11088 0.18125 -0.10602 0.17882 -0.10533 C 0.17638 -0.10463 0.17413 -0.10833 0.17257 -0.11088 C 0.16927 -0.11597 0.16701 -0.12199 0.16423 -0.12755 C 0.16197 -0.13218 0.14809 -0.14167 0.14548 -0.14421 C 0.14305 -0.14653 0.14184 -0.1507 0.13923 -0.15255 C 0.13611 -0.15463 0.13229 -0.15417 0.12882 -0.15533 C 0.12465 -0.15695 0.12066 -0.15903 0.11632 -0.16088 C 0.11423 -0.16181 0.11007 -0.16366 0.11007 -0.16343 C 0.08888 -0.16042 0.08958 -0.16458 0.0809 -0.14144 C 0.07951 -0.13195 0.07552 -0.11111 0.06632 -0.1081 C 0.05763 -0.10509 0.04826 -0.10625 0.04149 -0.10533 C 0.03472 -0.09329 0.0302 -0.08033 0.02691 -0.06921 C 0.00816 -0.07662 0.01423 -0.08125 0.00381 -0.09699 C -0.00157 -0.10833 -0.00643 -0.11296 -0.0191 -0.11644 C -0.04011 -0.07431 -0.01737 -0.11759 -0.03369 -0.09144 C -0.03525 -0.08889 -0.03785 -0.07986 -0.03785 -0.0831 C -0.03785 -0.09699 -0.02865 -0.10046 -0.02119 -0.1081 C -0.00521 -0.1287 0.01232 -0.14213 0.03298 -0.14977 C 0.04704 -0.14352 0.03281 -0.15232 0.04357 -0.13866 C 0.04548 -0.13519 0.04687 -0.1331 0.04965 -0.13033 C 0.05104 -0.12454 0.05694 -0.11968 0.05694 -0.11366 C 0.05746 -0.10648 0.05746 -0.09884 0.05816 -0.09144 C 0.06111 -0.09769 0.06267 -0.10533 0.06632 -0.11088 C 0.06875 -0.11435 0.07239 -0.11597 0.07482 -0.11921 C 0.08611 -0.13426 0.07534 -0.12847 0.09149 -0.14144 C 0.09461 -0.14398 0.09878 -0.14421 0.10173 -0.14699 C 0.11701 -0.16065 0.1276 -0.17986 0.14548 -0.18588 C 0.15833 -0.19722 0.16423 -0.18588 0.17465 -0.17477 C 0.18107 -0.15787 0.19166 -0.14375 0.20173 -0.13033 C 0.20434 -0.12014 0.20954 -0.11551 0.21215 -0.10533 C 0.21007 -0.10347 0.20833 -0.09931 0.2059 -0.09977 C 0.19895 -0.10116 0.19149 -0.11736 0.18507 -0.12199 C 0.15086 -0.1463 0.11614 -0.16227 0.07882 -0.17477 C 0.07691 -0.17292 0.07395 -0.17222 0.07274 -0.16921 C 0.071 -0.16505 0.07152 -0.15995 0.07066 -0.15533 C 0.06701 -0.13681 0.06354 -0.11829 0.06024 -0.09977 C 0.04566 -0.1382 0.06649 -0.08542 0.04965 -0.11921 C 0.04843 -0.12176 0.04861 -0.125 0.04756 -0.12755 C 0.04548 -0.13333 0.04427 -0.13866 0.04149 -0.14421 C 0.03732 -0.14815 0.03333 -0.14931 0.0309 -0.15255 C 0.02986 -0.15486 0.02986 -0.1588 0.02899 -0.16088 C 0.02725 -0.16273 0.02256 -0.1625 0.02048 -0.16366 C 0.01423 -0.16806 0.00555 -0.1713 -0.00035 -0.17477 C -0.01285 -0.17292 -0.02136 -0.17269 -0.03369 -0.16921 C -0.03907 -0.16736 -0.04289 -0.16042 -0.04827 -0.1581 C -0.0599 -0.13333 -0.0566 -0.14421 -0.06077 -0.12755 C -0.06216 -0.13033 -0.06303 -0.1338 -0.06494 -0.13588 C -0.06667 -0.13773 -0.06928 -0.13727 -0.07119 -0.13866 C -0.08733 -0.14954 -0.06806 -0.14005 -0.08369 -0.14699 C -0.08299 -0.12014 -0.08403 -0.09306 -0.0816 -0.06644 C -0.08073 -0.05671 -0.07535 -0.0581 -0.07119 -0.0581 " pathEditMode="relative" rAng="0" ptsTypes="ffffffffffffffffffffffffffffffffffffffffffffffffffffffffffffffffffffffffffffffffffffffffffffffffffffffffffffffffffffffffffffffffffA">
                                      <p:cBhvr>
                                        <p:cTn id="34" dur="2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00" y="1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36" dur="3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1.24548 -0.02546 C 1.22864 -0.03681 1.20955 -0.03889 1.1934 -0.05324 C 1.18333 -0.05255 1.15069 -0.05695 1.13715 -0.04213 C 1.13177 -0.03634 1.12743 -0.02917 1.12257 -0.02269 C 1.11944 -0.01852 1.11007 -0.01713 1.11007 -0.0169 C 1.09722 -0.0206 1.09149 -0.02708 1.0809 -0.03658 C 1.07916 -0.0382 1.06736 -0.04167 1.06632 -0.04213 C 1.05937 -0.0412 1.05226 -0.0412 1.04548 -0.03935 C 1.03819 -0.03727 1.03194 -0.0287 1.02465 -0.02546 C 1.01753 -0.01296 1.00833 -0.00533 1.00173 0.00787 C 0.98819 0.00347 0.98368 -0.01019 0.97257 -0.01991 C 0.95885 -0.03218 0.94479 -0.03796 0.92882 -0.04213 C 0.925 -0.04167 0.90798 -0.04028 0.90173 -0.03658 C 0.87344 -0.02037 0.91562 -0.04005 0.88923 -0.02824 C 0.88403 -0.01806 0.87882 -0.0088 0.87465 0.00231 C 0.87691 -0.01227 0.87569 -0.02037 0.88715 -0.02546 C 0.90382 -0.01667 0.90121 -0.02222 0.91215 -0.00046 C 0.91371 0.00278 0.90781 -0.00579 0.9059 -0.0088 C 0.89722 -0.02269 0.90694 -0.0125 0.89548 -0.02269 C 0.88802 -0.0375 0.87309 -0.05023 0.86007 -0.05602 C 0.85243 -0.05509 0.84462 -0.05533 0.83715 -0.05324 C 0.82795 -0.0507 0.82899 -0.03843 0.82465 -0.03102 C 0.82309 -0.02847 0.82048 -0.02732 0.8184 -0.02546 C 0.81198 -0.03982 0.79965 -0.06991 0.8184 -0.07824 C 0.83611 -0.07361 0.83333 -0.07292 0.83715 -0.05046 C 0.83767 -0.04769 0.84114 -0.04352 0.83923 -0.04213 C 0.83698 -0.04074 0.83472 -0.04537 0.83298 -0.04769 C 0.82882 -0.05324 0.82708 -0.06181 0.82257 -0.06713 C 0.81423 -0.07685 0.80625 -0.0787 0.79757 -0.08658 C 0.7934 -0.08565 0.78871 -0.08658 0.78507 -0.0838 C 0.77951 -0.07963 0.77257 -0.05301 0.77048 -0.04491 C 0.76545 -0.04815 0.76094 -0.05278 0.7559 -0.05602 C 0.74948 -0.06019 0.74184 -0.06134 0.73507 -0.06435 C 0.725 -0.0625 0.72014 -0.06366 0.71215 -0.05602 C 0.69844 -0.04283 0.69896 -0.01829 0.68507 -0.00602 C 0.67517 -0.01574 0.67014 -0.02847 0.65798 -0.0338 C 0.64514 -0.04653 0.6316 -0.06042 0.61632 -0.06713 C 0.60972 -0.06412 0.60833 -0.06505 0.60382 -0.05602 C 0.6026 -0.05347 0.60312 -0.05 0.60173 -0.04769 C 0.59948 -0.04421 0.59583 -0.04259 0.5934 -0.03935 C 0.57951 -0.02083 0.59965 -0.04028 0.58298 -0.02546 C 0.56996 -0.03125 0.56111 -0.04306 0.54757 -0.04769 C 0.5434 -0.04676 0.53906 -0.04676 0.53507 -0.04491 C 0.52708 -0.04144 0.52326 -0.02894 0.51632 -0.02269 C 0.51215 -0.03102 0.51007 -0.03935 0.5059 -0.04769 C 0.5033 -0.06134 0.50677 -0.07708 0.50173 -0.08935 C 0.50087 -0.0912 0.48403 -0.09653 0.4809 -0.09769 C 0.46857 -0.0912 0.46701 -0.08773 0.46007 -0.07269 C 0.45399 -0.05972 0.45868 -0.05255 0.44757 -0.04769 C 0.44062 -0.05695 0.43541 -0.05857 0.42673 -0.06435 C 0.4191 -0.06296 0.40972 -0.06551 0.40382 -0.0588 C 0.39392 -0.04745 0.39028 -0.02963 0.3809 -0.01713 C 0.37153 -0.0213 0.36493 -0.03264 0.3559 -0.03658 C 0.34687 -0.04051 0.35173 -0.03866 0.34132 -0.04213 C 0.33715 -0.0412 0.33264 -0.04167 0.32882 -0.03935 C 0.32378 -0.03634 0.32083 -0.0294 0.31632 -0.02546 C 0.31493 -0.02176 0.31528 -0.01435 0.31215 -0.01435 C 0.30937 -0.01435 0.30972 -0.02176 0.31007 -0.02546 C 0.31041 -0.02963 0.31232 -0.03333 0.31423 -0.03658 C 0.3158 -0.03912 0.31875 -0.03982 0.32048 -0.04213 C 0.33194 -0.05741 0.32048 -0.05116 0.33507 -0.05602 C 0.34323 -0.06412 0.34861 -0.06574 0.35798 -0.06991 C 0.36215 -0.06806 0.36649 -0.0669 0.37048 -0.06435 C 0.38073 -0.05741 0.37864 -0.04954 0.38923 -0.04491 C 0.39548 -0.03658 0.39896 -0.03102 0.40173 -0.01991 C 0.4059 -0.03658 0.41892 -0.04514 0.4309 -0.05046 C 0.44653 -0.04514 0.45347 -0.03171 0.46215 -0.01435 C 0.46354 -0.01158 0.45937 -0.01991 0.45798 -0.02269 C 0.4566 -0.02546 0.45555 -0.0287 0.45382 -0.03102 C 0.44826 -0.03843 0.44375 -0.04745 0.43715 -0.05324 C 0.42448 -0.06435 0.41458 -0.06482 0.39965 -0.06713 C 0.39548 -0.0662 0.39097 -0.06667 0.38715 -0.06435 C 0.37673 -0.0581 0.37778 -0.0382 0.37465 -0.02546 C 0.35642 -0.04167 0.34271 -0.06806 0.32048 -0.07546 C 0.31007 -0.08472 0.30226 -0.08565 0.29132 -0.07824 C 0.28229 -0.06019 0.27951 -0.03796 0.27048 -0.01991 C 0.25746 -0.03148 0.2434 -0.03843 0.22882 -0.04491 C 0.22465 -0.04398 0.22014 -0.04445 0.21632 -0.04213 C 0.21354 -0.04051 0.21232 -0.03611 0.21007 -0.0338 C 0.20156 -0.025 0.19201 -0.01667 0.18298 -0.0088 C 0.1816 -0.00602 0.18125 -0.00116 0.17882 -0.00046 C 0.17639 0.00023 0.17413 -0.00347 0.17257 -0.00602 C 0.16927 -0.01111 0.16701 -0.01713 0.16423 -0.02269 C 0.16198 -0.02732 0.14809 -0.03681 0.14548 -0.03935 C 0.14305 -0.04167 0.14184 -0.04583 0.13923 -0.04769 C 0.13611 -0.04977 0.13229 -0.04931 0.12882 -0.05046 C 0.12465 -0.05208 0.12066 -0.05417 0.11632 -0.05602 C 0.11423 -0.05695 0.11007 -0.0588 0.11007 -0.05857 C 0.08889 -0.05556 0.08958 -0.05972 0.0809 -0.03658 C 0.07951 -0.02708 0.07552 -0.00625 0.06632 -0.00324 C 0.05798 -0.00023 0.04826 -0.00139 0.03975 -0.00046 C 0.03472 0.01157 0.03021 0.02454 0.02517 0.03565 C 0.00816 0.02824 0.01423 0.02361 0.00382 0.00787 C -0.0033 -0.00347 -0.00816 -0.0081 -0.0191 -0.01158 C -0.04011 0.03055 -0.01736 -0.01273 -0.03368 0.01342 C -0.03525 0.01597 -0.03785 0.025 -0.03785 0.02176 C -0.03785 0.00787 -0.02969 0.0044 -0.02327 -0.00324 C -0.00556 -0.02384 0.01059 -0.03727 0.03298 -0.04491 C 0.04705 -0.03866 0.03281 -0.04745 0.04184 -0.0338 C 0.0441 -0.03033 0.04687 -0.02824 0.04965 -0.02546 C 0.05104 -0.01968 0.05521 -0.01482 0.05642 -0.0088 C 0.05781 -0.00162 0.05781 0.00602 0.0585 0.01342 C 0.06111 0.00717 0.06267 -0.00046 0.06632 -0.00602 C 0.06875 -0.00949 0.07239 -0.01111 0.07482 -0.01435 C 0.08611 -0.0294 0.07535 -0.02361 0.09149 -0.03658 C 0.09462 -0.03912 0.09878 -0.03935 0.10173 -0.04213 C 0.11701 -0.05579 0.1276 -0.075 0.14548 -0.08102 C 0.15833 -0.09236 0.16423 -0.08102 0.17465 -0.06991 C 0.18107 -0.05301 0.19166 -0.03889 0.20173 -0.02546 C 0.20434 -0.01528 0.20955 -0.01065 0.21215 -0.00046 C 0.21007 0.00139 0.20833 0.00555 0.2059 0.00509 C 0.19896 0.0037 0.19149 -0.0125 0.18507 -0.01713 C 0.15087 -0.04144 0.11614 -0.05741 0.07882 -0.06991 C 0.07691 -0.06806 0.07396 -0.06736 0.07274 -0.06435 C 0.07101 -0.06019 0.07153 -0.05509 0.07066 -0.05046 C 0.06701 -0.03195 0.06354 -0.01343 0.06059 0.00509 C 0.04566 -0.03333 0.06649 0.01944 0.04965 -0.01435 C 0.04844 -0.0169 0.04861 -0.02014 0.04757 -0.02269 C 0.04548 -0.02847 0.04253 -0.0338 0.03975 -0.03935 C 0.03732 -0.04329 0.03333 -0.04445 0.0309 -0.04769 C 0.02969 -0.05 0.02916 -0.05394 0.02725 -0.05602 C 0.02552 -0.05787 0.02257 -0.05764 0.02048 -0.0588 C 0.01319 -0.0632 0.00555 -0.06644 -0.00209 -0.06991 C -0.01285 -0.06806 -0.02344 -0.06783 -0.03368 -0.06435 C -0.03906 -0.0625 -0.04288 -0.05556 -0.04827 -0.05324 C -0.0599 -0.02847 -0.0566 -0.03935 -0.06077 -0.02269 C -0.06215 -0.02546 -0.06302 -0.02894 -0.06493 -0.03102 C -0.06667 -0.03287 -0.06927 -0.03241 -0.07118 -0.0338 C -0.08733 -0.04468 -0.06806 -0.03519 -0.08368 -0.04213 C -0.08299 -0.01528 -0.08403 0.0118 -0.0816 0.03842 C -0.08073 0.04815 -0.07535 0.04676 -0.07118 0.04676 " pathEditMode="relative" rAng="0" ptsTypes="ffffffffffffffffffffffffffffffffffffffffffffffffffffffffffffffffffffffffffffffffffffffffffffffffffffffffffffffffffffffffffffffffffA">
                                      <p:cBhvr>
                                        <p:cTn id="38" dur="3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00" y="1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87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17" name="Picture 16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866" y="1125878"/>
            <a:ext cx="1241051" cy="2716631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928858" y="3886214"/>
            <a:ext cx="2036810" cy="2043116"/>
          </a:xfrm>
          <a:prstGeom prst="rect">
            <a:avLst/>
          </a:prstGeom>
        </p:spPr>
      </p:pic>
      <p:pic>
        <p:nvPicPr>
          <p:cNvPr id="14" name="Picture 13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858280" y="1285860"/>
            <a:ext cx="3143272" cy="5288498"/>
          </a:xfrm>
          <a:prstGeom prst="rect">
            <a:avLst/>
          </a:prstGeom>
        </p:spPr>
      </p:pic>
      <p:sp>
        <p:nvSpPr>
          <p:cNvPr id="3" name="Content Placeholder 4"/>
          <p:cNvSpPr txBox="1">
            <a:spLocks/>
          </p:cNvSpPr>
          <p:nvPr/>
        </p:nvSpPr>
        <p:spPr>
          <a:xfrm>
            <a:off x="3071802" y="357166"/>
            <a:ext cx="5500726" cy="2000264"/>
          </a:xfrm>
          <a:prstGeom prst="wedgeRoundRectCallout">
            <a:avLst>
              <a:gd name="adj1" fmla="val -82768"/>
              <a:gd name="adj2" fmla="val 2450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Et 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à la cinquième place nous avons Mr.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Smelly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Fish 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-2750149" y="3910125"/>
            <a:ext cx="2783462" cy="1830996"/>
          </a:xfrm>
          <a:prstGeom prst="rect">
            <a:avLst/>
          </a:prstGeom>
        </p:spPr>
      </p:pic>
      <p:pic>
        <p:nvPicPr>
          <p:cNvPr id="13" name="Picture 12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-2733745" y="3917126"/>
            <a:ext cx="2783462" cy="183099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in fifth place we have Mr. Smelly Fish!</a:t>
            </a:r>
          </a:p>
        </p:txBody>
      </p:sp>
      <p:pic>
        <p:nvPicPr>
          <p:cNvPr id="16" name="Picture 15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>
            <a:off x="-1928858" y="3886214"/>
            <a:ext cx="1071570" cy="2043116"/>
          </a:xfrm>
          <a:prstGeom prst="rect">
            <a:avLst/>
          </a:prstGeom>
        </p:spPr>
      </p:pic>
      <p:pic>
        <p:nvPicPr>
          <p:cNvPr id="19" name="slide4.wav">
            <a:hlinkClick r:id="" action="ppaction://media"/>
          </p:cNvPr>
          <p:cNvPicPr>
            <a:picLocks noRot="1" noChangeAspect="1"/>
          </p:cNvPicPr>
          <p:nvPr>
            <a:wavAudioFile r:embed="rId1" name="slide4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6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3000000">
                                      <p:cBhvr>
                                        <p:cTn id="8" dur="1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12" dur="6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20000" autoRev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4800000">
                                      <p:cBhvr>
                                        <p:cTn id="14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5E-6 3.33333E-6 L -1.44393 0.02152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" presetClass="exit" presetSubtype="8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8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1.26007 -0.01042 " pathEditMode="relative" ptsTypes="AA">
                                      <p:cBhvr>
                                        <p:cTn id="38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1.26007 -0.01042 " pathEditMode="relative" ptsTypes="AA">
                                      <p:cBhvr>
                                        <p:cTn id="40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71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mph" presetSubtype="0" repeatCount="8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6" dur="22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13" name="Picture 12" descr="mic face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866" y="1125878"/>
            <a:ext cx="1241051" cy="2716631"/>
          </a:xfrm>
          <a:prstGeom prst="rect">
            <a:avLst/>
          </a:prstGeom>
        </p:spPr>
      </p:pic>
      <p:pic>
        <p:nvPicPr>
          <p:cNvPr id="14" name="Picture 13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sp>
        <p:nvSpPr>
          <p:cNvPr id="3" name="Content Placeholder 4"/>
          <p:cNvSpPr txBox="1">
            <a:spLocks/>
          </p:cNvSpPr>
          <p:nvPr/>
        </p:nvSpPr>
        <p:spPr>
          <a:xfrm>
            <a:off x="2000232" y="214290"/>
            <a:ext cx="6858048" cy="3429024"/>
          </a:xfrm>
          <a:prstGeom prst="wedgeRoundRectCallout">
            <a:avLst>
              <a:gd name="adj1" fmla="val -60707"/>
              <a:gd name="adj2" fmla="val -789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Ah non,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désolé</a:t>
            </a: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Mr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Smelly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Fish n’est pas à la </a:t>
            </a:r>
            <a:r>
              <a:rPr kumimoji="0" lang="fr-FR" sz="4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cinquième place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à la cinquième place c’est Mr. </a:t>
            </a:r>
            <a:r>
              <a:rPr kumimoji="0" lang="fr-FR" sz="4000" b="1" i="0" u="none" strike="noStrike" kern="1200" cap="none" spc="0" normalizeH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Confused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</a:t>
            </a:r>
            <a:r>
              <a:rPr kumimoji="0" lang="fr-FR" sz="4000" b="1" i="0" u="none" strike="noStrike" kern="1200" cap="none" spc="0" normalizeH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Angry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Wolfman</a:t>
            </a:r>
            <a:r>
              <a:rPr kumimoji="0" lang="fr-FR" sz="4000" b="1" i="0" u="none" strike="noStrike" kern="1200" cap="none" spc="0" normalizeH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!</a:t>
            </a:r>
            <a:endParaRPr kumimoji="0" lang="fr-FR" sz="4000" b="1" i="0" u="none" strike="noStrike" kern="1200" cap="none" spc="0" normalizeH="0" baseline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80668">
            <a:off x="-2711397" y="1598770"/>
            <a:ext cx="2036810" cy="2043116"/>
          </a:xfrm>
          <a:prstGeom prst="rect">
            <a:avLst/>
          </a:prstGeom>
        </p:spPr>
      </p:pic>
      <p:pic>
        <p:nvPicPr>
          <p:cNvPr id="10" name="Picture 9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3272" y="1285860"/>
            <a:ext cx="3143272" cy="5288498"/>
          </a:xfrm>
          <a:prstGeom prst="rect">
            <a:avLst/>
          </a:prstGeom>
        </p:spPr>
      </p:pic>
      <p:pic>
        <p:nvPicPr>
          <p:cNvPr id="12" name="Picture 11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680668">
            <a:off x="-2654862" y="1384456"/>
            <a:ext cx="1071570" cy="204311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200" b="1" dirty="0">
                <a:solidFill>
                  <a:schemeClr val="bg2">
                    <a:lumMod val="10000"/>
                  </a:schemeClr>
                </a:solidFill>
              </a:rPr>
              <a:t>Oh, no, sorry, in fifth place is not Mr Smelly Fish, in fifth place is Mr. Confused and Angry Wolfman!</a:t>
            </a:r>
          </a:p>
        </p:txBody>
      </p:sp>
      <p:pic>
        <p:nvPicPr>
          <p:cNvPr id="15" name="slide5.wav">
            <a:hlinkClick r:id="" action="ppaction://media"/>
          </p:cNvPr>
          <p:cNvPicPr>
            <a:picLocks noRot="1" noChangeAspect="1"/>
          </p:cNvPicPr>
          <p:nvPr>
            <a:wavAudioFile r:embed="rId1" name="slide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5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1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400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9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367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9" dur="6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1.41667 -0.0081 " pathEditMode="relative" rAng="0" ptsTypes="AA">
                                      <p:cBhvr>
                                        <p:cTn id="21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00" y="-4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1.40955 -0.00787 " pathEditMode="relative" rAng="0" ptsTypes="AA">
                                      <p:cBhvr>
                                        <p:cTn id="23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866" y="1125878"/>
            <a:ext cx="1241051" cy="2716631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14" name="Picture 13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9532835" y="1144412"/>
            <a:ext cx="2036810" cy="2043116"/>
          </a:xfrm>
          <a:prstGeom prst="rect">
            <a:avLst/>
          </a:prstGeom>
        </p:spPr>
      </p:pic>
      <p:pic>
        <p:nvPicPr>
          <p:cNvPr id="15" name="Picture 14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929718" y="785794"/>
            <a:ext cx="3143272" cy="5288498"/>
          </a:xfrm>
          <a:prstGeom prst="rect">
            <a:avLst/>
          </a:prstGeom>
        </p:spPr>
      </p:pic>
      <p:pic>
        <p:nvPicPr>
          <p:cNvPr id="16" name="Picture 15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10441540" y="917753"/>
            <a:ext cx="1071570" cy="2043116"/>
          </a:xfrm>
          <a:prstGeom prst="rect">
            <a:avLst/>
          </a:prstGeom>
        </p:spPr>
      </p:pic>
      <p:pic>
        <p:nvPicPr>
          <p:cNvPr id="17" name="Picture 16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10676138" y="2909422"/>
            <a:ext cx="2673032" cy="2833602"/>
          </a:xfrm>
          <a:prstGeom prst="rect">
            <a:avLst/>
          </a:prstGeom>
        </p:spPr>
      </p:pic>
      <p:pic>
        <p:nvPicPr>
          <p:cNvPr id="11" name="Picture 10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-2490659" y="2592019"/>
            <a:ext cx="2673032" cy="2833602"/>
          </a:xfrm>
          <a:prstGeom prst="rect">
            <a:avLst/>
          </a:prstGeom>
        </p:spPr>
      </p:pic>
      <p:pic>
        <p:nvPicPr>
          <p:cNvPr id="12" name="Picture 11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86180" y="1643050"/>
            <a:ext cx="2092571" cy="4341892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in fourth place we have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Mrs Mildly-Angry Carrot-Face!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1214414" y="214290"/>
            <a:ext cx="7715272" cy="1500198"/>
          </a:xfrm>
          <a:prstGeom prst="wedgeRoundRectCallout">
            <a:avLst>
              <a:gd name="adj1" fmla="val -50055"/>
              <a:gd name="adj2" fmla="val 6372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à la quatrième place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nou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s avons 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Mrs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Mildly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Angry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Carrot</a:t>
            </a:r>
            <a:r>
              <a:rPr kumimoji="0" lang="fr-FR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-Face !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slide6.wav">
            <a:hlinkClick r:id="" action="ppaction://media"/>
          </p:cNvPr>
          <p:cNvPicPr>
            <a:picLocks noRot="1" noChangeAspect="1"/>
          </p:cNvPicPr>
          <p:nvPr>
            <a:wavAudioFile r:embed="rId1" name="slide6.wav"/>
          </p:nvPr>
        </p:nvPicPr>
        <p:blipFill>
          <a:blip r:embed="rId12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5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0" dur="6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2" dur="6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33333E-6 1.48148E-6 L -1.44392 0.02153 " pathEditMode="relative" rAng="0" ptsTypes="AA">
                                      <p:cBhvr>
                                        <p:cTn id="14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41667 0.00811 L -2.77778E-7 -3.33333E-6 " pathEditMode="relative" rAng="0" ptsTypes="AA">
                                      <p:cBhvr>
                                        <p:cTn id="16" dur="6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00" y="-4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40955 0.00787 L 8.33333E-7 -2.96296E-6 " pathEditMode="relative" rAng="0" ptsTypes="AA">
                                      <p:cBhvr>
                                        <p:cTn id="18" dur="6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00" y="-4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5" presetClass="pat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2.5E-6 -3.7037E-6 L -1.44392 0.02153 " pathEditMode="relative" rAng="0" ptsTypes="AA">
                                      <p:cBhvr>
                                        <p:cTn id="24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21600000">
                                      <p:cBhvr>
                                        <p:cTn id="3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28" name="Picture 27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13" name="Picture 12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17" name="Picture 1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866" y="1125878"/>
            <a:ext cx="1241051" cy="2716631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14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21" name="Picture 20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2000240"/>
            <a:ext cx="1428760" cy="949474"/>
          </a:xfrm>
          <a:prstGeom prst="rect">
            <a:avLst/>
          </a:prstGeom>
        </p:spPr>
      </p:pic>
      <p:pic>
        <p:nvPicPr>
          <p:cNvPr id="22" name="Picture 21" descr="podium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5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1846781"/>
            <a:ext cx="500066" cy="439211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1846781"/>
            <a:ext cx="500066" cy="439211"/>
          </a:xfrm>
          <a:prstGeom prst="rect">
            <a:avLst/>
          </a:prstGeom>
        </p:spPr>
      </p:pic>
      <p:pic>
        <p:nvPicPr>
          <p:cNvPr id="25" name="Picture 24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621884"/>
            <a:ext cx="500066" cy="439211"/>
          </a:xfrm>
          <a:prstGeom prst="rect">
            <a:avLst/>
          </a:prstGeom>
        </p:spPr>
      </p:pic>
      <p:pic>
        <p:nvPicPr>
          <p:cNvPr id="26" name="Picture 25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846781"/>
            <a:ext cx="500066" cy="439211"/>
          </a:xfrm>
          <a:prstGeom prst="rect">
            <a:avLst/>
          </a:prstGeom>
        </p:spPr>
      </p:pic>
      <p:pic>
        <p:nvPicPr>
          <p:cNvPr id="27" name="Picture 26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1846781"/>
            <a:ext cx="500066" cy="439211"/>
          </a:xfrm>
          <a:prstGeom prst="rect">
            <a:avLst/>
          </a:prstGeom>
        </p:spPr>
      </p:pic>
      <p:pic>
        <p:nvPicPr>
          <p:cNvPr id="4" name="Picture 3" descr="crap laure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80668">
            <a:off x="-2711397" y="1598770"/>
            <a:ext cx="2036810" cy="2043116"/>
          </a:xfrm>
          <a:prstGeom prst="rect">
            <a:avLst/>
          </a:prstGeom>
        </p:spPr>
      </p:pic>
      <p:pic>
        <p:nvPicPr>
          <p:cNvPr id="6" name="Picture 5" descr="confusedwolfman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3272" y="1285860"/>
            <a:ext cx="3143272" cy="5288498"/>
          </a:xfrm>
          <a:prstGeom prst="rect">
            <a:avLst/>
          </a:prstGeom>
        </p:spPr>
      </p:pic>
      <p:pic>
        <p:nvPicPr>
          <p:cNvPr id="7" name="Picture 6" descr="crap laure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680668">
            <a:off x="-2654862" y="1384456"/>
            <a:ext cx="1071570" cy="2043116"/>
          </a:xfrm>
          <a:prstGeom prst="rect">
            <a:avLst/>
          </a:prstGeom>
        </p:spPr>
      </p:pic>
      <p:pic>
        <p:nvPicPr>
          <p:cNvPr id="11" name="Picture 10" descr="confusedwolfman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9783670">
            <a:off x="-4176740" y="3271568"/>
            <a:ext cx="2673032" cy="2833602"/>
          </a:xfrm>
          <a:prstGeom prst="rect">
            <a:avLst/>
          </a:prstGeom>
        </p:spPr>
      </p:pic>
      <p:sp>
        <p:nvSpPr>
          <p:cNvPr id="19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…in fourth place is Mr. Confused and Angry Wolfman AGAIN!</a:t>
            </a:r>
          </a:p>
        </p:txBody>
      </p:sp>
      <p:sp>
        <p:nvSpPr>
          <p:cNvPr id="29" name="Content Placeholder 4"/>
          <p:cNvSpPr txBox="1">
            <a:spLocks/>
          </p:cNvSpPr>
          <p:nvPr/>
        </p:nvSpPr>
        <p:spPr>
          <a:xfrm>
            <a:off x="1142976" y="214290"/>
            <a:ext cx="7929586" cy="1428760"/>
          </a:xfrm>
          <a:prstGeom prst="wedgeRoundRectCallout">
            <a:avLst>
              <a:gd name="adj1" fmla="val -47733"/>
              <a:gd name="adj2" fmla="val 6158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…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à la quatrième place c’est ENCORE Mr.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Confused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et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Angry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Wolfman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!</a:t>
            </a:r>
            <a:endParaRPr lang="fr-FR" sz="4000" b="1" dirty="0">
              <a:solidFill>
                <a:schemeClr val="tx1"/>
              </a:solidFill>
            </a:endParaRPr>
          </a:p>
        </p:txBody>
      </p:sp>
      <p:pic>
        <p:nvPicPr>
          <p:cNvPr id="30" name="slide7.wav">
            <a:hlinkClick r:id="" action="ppaction://media"/>
          </p:cNvPr>
          <p:cNvPicPr>
            <a:picLocks noRot="1" noChangeAspect="1"/>
          </p:cNvPicPr>
          <p:nvPr>
            <a:wavAudioFile r:embed="rId1" name="slide7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7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8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2" dur="6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1.41667 -0.0081 " pathEditMode="relative" rAng="0" ptsTypes="AA">
                                      <p:cBhvr>
                                        <p:cTn id="14" dur="6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00" y="-4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1.40955 -0.00787 " pathEditMode="relative" rAng="0" ptsTypes="AA">
                                      <p:cBhvr>
                                        <p:cTn id="16" dur="6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00" y="-4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8" dur="6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40382 0.32592 C 0.40747 0.30764 0.404 0.29467 0.39965 0.27824 C 0.39254 0.25162 0.38125 0.24097 0.36424 0.23426 C 0.34167 0.23634 0.33056 0.23449 0.31215 0.24444 C 0.3033 0.25879 0.29531 0.27592 0.29132 0.29537 C 0.28924 0.2919 0.28663 0.28912 0.28507 0.28518 C 0.279 0.27014 0.28976 0.27106 0.27465 0.25463 C 0.26389 0.24305 0.2559 0.22754 0.2434 0.22083 C 0.23715 0.22176 0.23021 0.21921 0.22465 0.22407 C 0.21806 0.23009 0.21632 0.24444 0.21215 0.25463 C 0.20972 0.26065 0.20938 0.26829 0.20799 0.275 C 0.20729 0.27824 0.2059 0.28518 0.2059 0.28542 C 0.20521 0.27106 0.20018 0.23009 0.20799 0.21389 C 0.20955 0.21088 0.21233 0.20972 0.21424 0.20717 C 0.22101 0.19792 0.22431 0.19167 0.23299 0.1868 C 0.24063 0.19097 0.2467 0.19653 0.25174 0.20717 C 0.25486 0.21366 0.26007 0.22754 0.26007 0.22778 C 0.26077 0.2331 0.26215 0.23889 0.26215 0.24444 C 0.26215 0.24907 0.26181 0.26157 0.26007 0.2581 C 0.2566 0.25069 0.25764 0.23958 0.2559 0.23079 C 0.25209 0.21204 0.24931 0.1919 0.24549 0.17338 C 0.24115 0.15208 0.22761 0.12731 0.2184 0.11227 C 0.21528 0.10717 0.1967 0.10254 0.18941 0.09861 C 0.18177 0.09977 0.17379 0.09861 0.1665 0.10208 C 0.15886 0.10579 0.15191 0.13264 0.15191 0.13287 C 0.15122 0.13704 0.15261 0.14467 0.14983 0.14606 C 0.14722 0.14745 0.14393 0.12731 0.14358 0.12592 C 0.14254 0.12222 0.14045 0.11921 0.13941 0.11574 C 0.13507 0.10116 0.1375 0.09768 0.12691 0.0919 C 0.12205 0.09444 0.1165 0.09421 0.11233 0.09861 C 0.11007 0.10092 0.10469 0.12014 0.104 0.12245 C 0.1033 0.12917 0.10191 0.13588 0.10191 0.14282 C 0.10191 0.14722 0.10347 0.13379 0.104 0.12917 C 0.10486 0.12245 0.10417 0.11504 0.10608 0.10879 C 0.10712 0.10509 0.11025 0.1044 0.11233 0.10208 C 0.1474 0.10579 0.14861 0.09305 0.14358 0.14282 C 0.13959 0.11667 0.13715 0.09074 0.13316 0.06481 C 0.13177 0.05509 0.12882 0.04699 0.12691 0.03773 C 0.12257 0.0169 0.12136 -0.00278 0.11233 -0.01991 C 0.09792 -0.04699 0.08438 -0.04676 0.06858 -0.06389 C 0.04653 -0.06042 0.02639 -0.05602 0.004 -0.05394 C 0.00191 -0.05046 -0.01441 -0.02222 0.00191 -0.04028 C 0.00261 -0.04375 0.00243 -0.04792 0.004 -0.05046 C 0.00747 -0.05602 0.0165 -0.06389 0.0165 -0.06366 C 0.03143 -0.05579 0.02535 -0.06111 0.03525 -0.05046 C 0.03802 -0.04375 0.04236 -0.03796 0.04358 -0.03009 C 0.04427 -0.0257 0.04809 -0.01412 0.04566 -0.01644 C 0.0415 -0.02107 0.04011 -0.03009 0.03733 -0.03681 C 0.03577 -0.04074 0.03316 -0.04375 0.03108 -0.04699 C 0.02761 -0.04583 0.02396 -0.0456 0.02066 -0.04375 C 0.00938 -0.03681 -0.00017 -0.00556 -0.00017 0.01389 " pathEditMode="relative" rAng="0" ptsTypes="ffffffffffffffffffffffffffffffffffffffffffffffffffA">
                                      <p:cBhvr>
                                        <p:cTn id="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0" y="-19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.32293 0.17777 C 0.28525 0.02083 0.24758 -0.13611 0.20209 -0.2 C 0.15661 -0.26389 0.08369 -0.23889 0.05001 -0.20556 C 0.01633 -0.17223 0.00817 -0.08611 5E-6 2.96296E-6 " pathEditMode="relative" ptsTypes="aaaA">
                                      <p:cBhvr>
                                        <p:cTn id="42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grpSp>
        <p:nvGrpSpPr>
          <p:cNvPr id="42" name="Group 41"/>
          <p:cNvGrpSpPr/>
          <p:nvPr/>
        </p:nvGrpSpPr>
        <p:grpSpPr>
          <a:xfrm>
            <a:off x="9144000" y="928670"/>
            <a:ext cx="1571636" cy="2720895"/>
            <a:chOff x="4929190" y="104454"/>
            <a:chExt cx="1571636" cy="2720895"/>
          </a:xfrm>
        </p:grpSpPr>
        <p:pic>
          <p:nvPicPr>
            <p:cNvPr id="10" name="Picture 9" descr="angryparsnipface1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929190" y="104454"/>
              <a:ext cx="1571636" cy="2720895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5270607" y="1214422"/>
              <a:ext cx="888802" cy="1172499"/>
              <a:chOff x="5270607" y="1214422"/>
              <a:chExt cx="888802" cy="1172499"/>
            </a:xfrm>
          </p:grpSpPr>
          <p:pic>
            <p:nvPicPr>
              <p:cNvPr id="39" name="Picture 38" descr="angryparsnipface1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5270607" y="1214422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0" name="Picture 39" descr="angryparsnipface1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5286380" y="1785926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86866" y="1125878"/>
            <a:ext cx="1241051" cy="2716631"/>
          </a:xfrm>
          <a:prstGeom prst="rect">
            <a:avLst/>
          </a:prstGeom>
        </p:spPr>
      </p:pic>
      <p:pic>
        <p:nvPicPr>
          <p:cNvPr id="9" name="Picture 8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18" name="Picture 17" descr="angrytoasterbrow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2000240"/>
            <a:ext cx="1428760" cy="949474"/>
          </a:xfrm>
          <a:prstGeom prst="rect">
            <a:avLst/>
          </a:prstGeom>
        </p:spPr>
      </p:pic>
      <p:pic>
        <p:nvPicPr>
          <p:cNvPr id="19" name="Picture 18" descr="podium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5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1846781"/>
            <a:ext cx="500066" cy="439211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1846781"/>
            <a:ext cx="500066" cy="439211"/>
          </a:xfrm>
          <a:prstGeom prst="rect">
            <a:avLst/>
          </a:prstGeom>
        </p:spPr>
      </p:pic>
      <p:pic>
        <p:nvPicPr>
          <p:cNvPr id="22" name="Picture 21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621884"/>
            <a:ext cx="500066" cy="439211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846781"/>
            <a:ext cx="500066" cy="439211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1846781"/>
            <a:ext cx="500066" cy="439211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 flipH="1">
            <a:off x="9253572" y="928670"/>
            <a:ext cx="4176740" cy="5288498"/>
            <a:chOff x="-4176740" y="1285860"/>
            <a:chExt cx="4176740" cy="5288498"/>
          </a:xfrm>
        </p:grpSpPr>
        <p:pic>
          <p:nvPicPr>
            <p:cNvPr id="26" name="Picture 25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80668">
              <a:off x="-2711397" y="1598770"/>
              <a:ext cx="2036810" cy="2043116"/>
            </a:xfrm>
            <a:prstGeom prst="rect">
              <a:avLst/>
            </a:prstGeom>
          </p:spPr>
        </p:pic>
        <p:pic>
          <p:nvPicPr>
            <p:cNvPr id="27" name="Picture 26" descr="confusedwolfman3.bmp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3143272" y="1285860"/>
              <a:ext cx="3143272" cy="5288498"/>
            </a:xfrm>
            <a:prstGeom prst="rect">
              <a:avLst/>
            </a:prstGeom>
          </p:spPr>
        </p:pic>
        <p:pic>
          <p:nvPicPr>
            <p:cNvPr id="28" name="Picture 27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680668">
              <a:off x="-2654862" y="1384456"/>
              <a:ext cx="1071570" cy="2043116"/>
            </a:xfrm>
            <a:prstGeom prst="rect">
              <a:avLst/>
            </a:prstGeom>
          </p:spPr>
        </p:pic>
        <p:pic>
          <p:nvPicPr>
            <p:cNvPr id="29" name="Picture 28" descr="confusedwolfman3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-4176740" y="3271568"/>
              <a:ext cx="2673032" cy="2833602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3143240" y="998022"/>
            <a:ext cx="4154783" cy="5288498"/>
            <a:chOff x="-4176740" y="1285860"/>
            <a:chExt cx="4154783" cy="5288498"/>
          </a:xfrm>
        </p:grpSpPr>
        <p:pic>
          <p:nvPicPr>
            <p:cNvPr id="32" name="Picture 31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80668">
              <a:off x="-2711397" y="1598770"/>
              <a:ext cx="2036810" cy="2043116"/>
            </a:xfrm>
            <a:prstGeom prst="rect">
              <a:avLst/>
            </a:prstGeom>
          </p:spPr>
        </p:pic>
        <p:pic>
          <p:nvPicPr>
            <p:cNvPr id="35" name="Picture 34" descr="confusedwolfman3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-4176740" y="3271568"/>
              <a:ext cx="2673032" cy="2833602"/>
            </a:xfrm>
            <a:prstGeom prst="rect">
              <a:avLst/>
            </a:prstGeom>
          </p:spPr>
        </p:pic>
        <p:pic>
          <p:nvPicPr>
            <p:cNvPr id="33" name="Picture 32" descr="confusedwolfman3.bmp"/>
            <p:cNvPicPr>
              <a:picLocks noChangeAspect="1"/>
            </p:cNvPicPr>
            <p:nvPr/>
          </p:nvPicPr>
          <p:blipFill>
            <a:blip r:embed="rId1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3121316" y="1285860"/>
              <a:ext cx="3099359" cy="5288498"/>
            </a:xfrm>
            <a:prstGeom prst="rect">
              <a:avLst/>
            </a:prstGeom>
          </p:spPr>
        </p:pic>
        <p:pic>
          <p:nvPicPr>
            <p:cNvPr id="34" name="Picture 33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-1759472" y="1348467"/>
              <a:ext cx="1071570" cy="2043116"/>
            </a:xfrm>
            <a:prstGeom prst="rect">
              <a:avLst/>
            </a:prstGeom>
          </p:spPr>
        </p:pic>
      </p:grpSp>
      <p:sp>
        <p:nvSpPr>
          <p:cNvPr id="3" name="Content Placeholder 4"/>
          <p:cNvSpPr txBox="1">
            <a:spLocks/>
          </p:cNvSpPr>
          <p:nvPr/>
        </p:nvSpPr>
        <p:spPr>
          <a:xfrm>
            <a:off x="2214546" y="1285860"/>
            <a:ext cx="5857916" cy="2214578"/>
          </a:xfrm>
          <a:prstGeom prst="wedgeRoundRectCallout">
            <a:avLst>
              <a:gd name="adj1" fmla="val -64880"/>
              <a:gd name="adj2" fmla="val -2754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 à la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troisième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place nous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avons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Mr. Evil, Very Evil Parsnip Face 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ulo"/>
          <p:cNvSpPr/>
          <p:nvPr/>
        </p:nvSpPr>
        <p:spPr>
          <a:xfrm>
            <a:off x="32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in third place we have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Evil, Very Evil Parsnip Face!</a:t>
            </a:r>
          </a:p>
        </p:txBody>
      </p:sp>
      <p:pic>
        <p:nvPicPr>
          <p:cNvPr id="36" name="slide8.wav">
            <a:hlinkClick r:id="" action="ppaction://media"/>
          </p:cNvPr>
          <p:cNvPicPr>
            <a:picLocks noRot="1" noChangeAspect="1"/>
          </p:cNvPicPr>
          <p:nvPr>
            <a:wavAudioFile r:embed="rId1" name="slide8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4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494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6.2963E-6 L -0.35435 0.02083 " pathEditMode="relative" ptsTypes="AA">
                                      <p:cBhvr>
                                        <p:cTn id="1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35434 0.02083 C -0.354 0.02685 -0.35347 0.0331 -0.36007 -0.00672 C -0.36667 -0.04653 -0.37726 -0.17454 -0.39341 -0.21829 C -0.40955 -0.26204 -0.44323 -0.28866 -0.45695 -0.26875 C -0.47049 -0.24885 -0.47309 -0.17385 -0.4757 -0.09861 " pathEditMode="relative" rAng="0" ptsTypes="aaaaA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-14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2.22222E-6 0.03148 L -0.575 0.03172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94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406" fill="hold"/>
                                        <p:tgtEl>
                                          <p:spTgt spid="31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3.33333E-6 -0.12546 " pathEditMode="relative" rAng="0" ptsTypes="AA">
                                      <p:cBhvr>
                                        <p:cTn id="28" dur="1406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 rot="20092539">
            <a:off x="1276591" y="1703771"/>
            <a:ext cx="6357982" cy="306845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b="1" dirty="0">
              <a:solidFill>
                <a:srgbClr val="FF0000"/>
              </a:solidFill>
              <a:latin typeface="Courier" pitchFamily="49" charset="0"/>
            </a:endParaRPr>
          </a:p>
          <a:p>
            <a:pPr algn="ctr"/>
            <a:endParaRPr lang="en-GB" b="1" dirty="0">
              <a:solidFill>
                <a:srgbClr val="FF0000"/>
              </a:solidFill>
              <a:latin typeface="Courier" pitchFamily="49" charset="0"/>
            </a:endParaRPr>
          </a:p>
          <a:p>
            <a:pPr algn="ctr"/>
            <a:r>
              <a:rPr lang="en-GB" sz="9600" b="1" dirty="0">
                <a:solidFill>
                  <a:srgbClr val="FF0000"/>
                </a:solidFill>
                <a:latin typeface="Courier" pitchFamily="49" charset="0"/>
              </a:rPr>
              <a:t>SCENE DELETED</a:t>
            </a:r>
          </a:p>
        </p:txBody>
      </p:sp>
      <p:pic>
        <p:nvPicPr>
          <p:cNvPr id="37" name="MS900074676[1].wav">
            <a:hlinkClick r:id="" action="ppaction://media"/>
          </p:cNvPr>
          <p:cNvPicPr>
            <a:picLocks noRot="1" noChangeAspect="1"/>
          </p:cNvPicPr>
          <p:nvPr>
            <a:wavAudioFile r:embed="rId1" name="MS900074676[1]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E3E0188-B5F2-4F10-91DD-7E7F310056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B48F5E-A73A-4561-BA86-84A5ED23F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B421DE-20DD-41EB-BFAA-C7854E6DDF1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2883</TotalTime>
  <Words>561</Words>
  <Application>Microsoft Office PowerPoint</Application>
  <PresentationFormat>On-screen Show (4:3)</PresentationFormat>
  <Paragraphs>75</Paragraphs>
  <Slides>24</Slides>
  <Notes>0</Notes>
  <HiddenSlides>0</HiddenSlides>
  <MMClips>27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Angry Olympics Part Eleven –  Ordinarily ordinal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</vt:lpstr>
      <vt:lpstr>Ordinal Numbers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326</cp:revision>
  <dcterms:created xsi:type="dcterms:W3CDTF">2009-05-22T12:43:55Z</dcterms:created>
  <dcterms:modified xsi:type="dcterms:W3CDTF">2025-07-22T18:19:52Z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