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326" r:id="rId5"/>
    <p:sldId id="318" r:id="rId6"/>
    <p:sldId id="320" r:id="rId7"/>
    <p:sldId id="321" r:id="rId8"/>
    <p:sldId id="322" r:id="rId9"/>
    <p:sldId id="325" r:id="rId10"/>
    <p:sldId id="327" r:id="rId11"/>
    <p:sldId id="328" r:id="rId12"/>
    <p:sldId id="329" r:id="rId13"/>
    <p:sldId id="330" r:id="rId14"/>
    <p:sldId id="332" r:id="rId15"/>
    <p:sldId id="342" r:id="rId16"/>
    <p:sldId id="343" r:id="rId17"/>
    <p:sldId id="331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4" r:id="rId28"/>
    <p:sldId id="345" r:id="rId29"/>
    <p:sldId id="358" r:id="rId30"/>
    <p:sldId id="346" r:id="rId31"/>
    <p:sldId id="347" r:id="rId32"/>
    <p:sldId id="348" r:id="rId33"/>
    <p:sldId id="349" r:id="rId34"/>
    <p:sldId id="357" r:id="rId35"/>
    <p:sldId id="350" r:id="rId36"/>
    <p:sldId id="35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BDF"/>
    <a:srgbClr val="EDE481"/>
    <a:srgbClr val="669933"/>
    <a:srgbClr val="339933"/>
    <a:srgbClr val="61DD3F"/>
    <a:srgbClr val="B5EFB8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4BCCEB-A177-2708-7684-BCBBA10E410F}" v="8" dt="2025-05-23T07:22:22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50" autoAdjust="0"/>
    <p:restoredTop sz="92120" autoAdjust="0"/>
  </p:normalViewPr>
  <p:slideViewPr>
    <p:cSldViewPr>
      <p:cViewPr>
        <p:scale>
          <a:sx n="71" d="100"/>
          <a:sy n="71" d="100"/>
        </p:scale>
        <p:origin x="1960" y="1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015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13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Cloud </a:t>
            </a:r>
            <a:r>
              <a:rPr lang="es-ES" dirty="0" err="1"/>
              <a:t>upset</a:t>
            </a:r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16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18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19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Speak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first</a:t>
            </a:r>
            <a:r>
              <a:rPr lang="es-ES" dirty="0"/>
              <a:t> i </a:t>
            </a:r>
            <a:r>
              <a:rPr lang="es-ES" dirty="0" err="1"/>
              <a:t>would</a:t>
            </a:r>
            <a:r>
              <a:rPr lang="es-ES" baseline="0" dirty="0"/>
              <a:t> </a:t>
            </a:r>
            <a:r>
              <a:rPr lang="es-ES" baseline="0" dirty="0" err="1"/>
              <a:t>like</a:t>
            </a:r>
            <a:r>
              <a:rPr lang="es-ES" baseline="0" dirty="0"/>
              <a:t> </a:t>
            </a:r>
            <a:r>
              <a:rPr lang="es-ES" baseline="0" dirty="0" err="1"/>
              <a:t>with</a:t>
            </a:r>
            <a:r>
              <a:rPr lang="es-ES" baseline="0" dirty="0"/>
              <a:t> </a:t>
            </a:r>
            <a:r>
              <a:rPr lang="es-ES" baseline="0" dirty="0" err="1"/>
              <a:t>high</a:t>
            </a:r>
            <a:r>
              <a:rPr lang="es-ES" baseline="0" dirty="0"/>
              <a:t> </a:t>
            </a:r>
            <a:r>
              <a:rPr lang="es-ES" baseline="0" dirty="0" err="1"/>
              <a:t>rockstar</a:t>
            </a:r>
            <a:r>
              <a:rPr lang="es-ES" baseline="0" dirty="0"/>
              <a:t> </a:t>
            </a:r>
            <a:r>
              <a:rPr lang="es-ES" baseline="0" dirty="0" err="1"/>
              <a:t>voice</a:t>
            </a:r>
            <a:r>
              <a:rPr lang="es-ES" baseline="0" dirty="0"/>
              <a:t>, </a:t>
            </a:r>
            <a:r>
              <a:rPr lang="es-ES" baseline="0" dirty="0" err="1"/>
              <a:t>then</a:t>
            </a:r>
            <a:r>
              <a:rPr lang="es-ES" baseline="0" dirty="0"/>
              <a:t> </a:t>
            </a:r>
            <a:r>
              <a:rPr lang="es-ES" baseline="0" dirty="0" err="1"/>
              <a:t>cough</a:t>
            </a:r>
            <a:r>
              <a:rPr lang="es-ES" baseline="0" dirty="0"/>
              <a:t> and </a:t>
            </a:r>
            <a:r>
              <a:rPr lang="es-ES" baseline="0" dirty="0" err="1"/>
              <a:t>say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rest</a:t>
            </a:r>
            <a:r>
              <a:rPr lang="es-ES" baseline="0" dirty="0"/>
              <a:t> </a:t>
            </a:r>
            <a:r>
              <a:rPr lang="es-ES" baseline="0" dirty="0" err="1"/>
              <a:t>with</a:t>
            </a:r>
            <a:r>
              <a:rPr lang="es-ES" baseline="0" dirty="0"/>
              <a:t> normal </a:t>
            </a:r>
            <a:r>
              <a:rPr lang="es-ES" baseline="0" dirty="0" err="1"/>
              <a:t>potato</a:t>
            </a:r>
            <a:r>
              <a:rPr lang="es-ES" baseline="0" dirty="0"/>
              <a:t> </a:t>
            </a:r>
            <a:r>
              <a:rPr lang="es-ES" baseline="0" dirty="0" err="1"/>
              <a:t>voice</a:t>
            </a:r>
            <a:r>
              <a:rPr lang="es-ES" baseline="0" dirty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Mike </a:t>
            </a:r>
            <a:r>
              <a:rPr lang="es-ES" dirty="0" err="1"/>
              <a:t>gets</a:t>
            </a:r>
            <a:r>
              <a:rPr lang="es-ES" dirty="0"/>
              <a:t> a bit</a:t>
            </a:r>
            <a:r>
              <a:rPr lang="es-ES" baseline="0" dirty="0"/>
              <a:t> </a:t>
            </a:r>
            <a:r>
              <a:rPr lang="es-ES" baseline="0" dirty="0" err="1"/>
              <a:t>crazy</a:t>
            </a:r>
            <a:r>
              <a:rPr lang="es-ES" baseline="0" dirty="0"/>
              <a:t> and </a:t>
            </a:r>
            <a:r>
              <a:rPr lang="es-ES" baseline="0" dirty="0" err="1"/>
              <a:t>over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top at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end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speak</a:t>
            </a:r>
            <a:r>
              <a:rPr lang="es-ES" dirty="0"/>
              <a:t> </a:t>
            </a:r>
            <a:r>
              <a:rPr lang="es-ES" dirty="0" err="1"/>
              <a:t>angry</a:t>
            </a:r>
            <a:r>
              <a:rPr lang="es-ES" dirty="0"/>
              <a:t> and </a:t>
            </a:r>
            <a:r>
              <a:rPr lang="es-ES" dirty="0" err="1"/>
              <a:t>loud</a:t>
            </a:r>
            <a:r>
              <a:rPr lang="es-ES" dirty="0"/>
              <a:t>, </a:t>
            </a:r>
            <a:r>
              <a:rPr lang="es-ES" dirty="0" err="1"/>
              <a:t>with</a:t>
            </a:r>
            <a:r>
              <a:rPr lang="es-ES" dirty="0"/>
              <a:t> a </a:t>
            </a:r>
            <a:r>
              <a:rPr lang="es-ES" dirty="0" err="1"/>
              <a:t>slight</a:t>
            </a:r>
            <a:r>
              <a:rPr lang="es-ES" dirty="0"/>
              <a:t> pause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word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23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25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26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28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29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5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rock </a:t>
            </a:r>
            <a:r>
              <a:rPr lang="es-ES" dirty="0" err="1"/>
              <a:t>music</a:t>
            </a:r>
            <a:r>
              <a:rPr lang="es-ES" dirty="0"/>
              <a:t> </a:t>
            </a:r>
            <a:r>
              <a:rPr lang="es-ES" dirty="0" err="1"/>
              <a:t>where</a:t>
            </a:r>
            <a:r>
              <a:rPr lang="es-ES" dirty="0"/>
              <a:t>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discover</a:t>
            </a:r>
            <a:r>
              <a:rPr lang="es-ES" dirty="0"/>
              <a:t> </a:t>
            </a:r>
            <a:r>
              <a:rPr lang="es-ES" dirty="0" err="1"/>
              <a:t>Mr</a:t>
            </a:r>
            <a:r>
              <a:rPr lang="es-ES" baseline="0" dirty="0"/>
              <a:t> </a:t>
            </a:r>
            <a:r>
              <a:rPr lang="es-ES" baseline="0" dirty="0" err="1"/>
              <a:t>Potato</a:t>
            </a:r>
            <a:r>
              <a:rPr lang="es-ES" baseline="0" dirty="0"/>
              <a:t> can </a:t>
            </a:r>
            <a:r>
              <a:rPr lang="es-ES" baseline="0" dirty="0" err="1"/>
              <a:t>indeed</a:t>
            </a:r>
            <a:r>
              <a:rPr lang="es-ES" baseline="0" dirty="0"/>
              <a:t> </a:t>
            </a:r>
            <a:r>
              <a:rPr lang="es-ES" baseline="0" dirty="0" err="1"/>
              <a:t>sing</a:t>
            </a:r>
            <a:r>
              <a:rPr lang="es-ES" baseline="0" dirty="0"/>
              <a:t>, </a:t>
            </a:r>
            <a:r>
              <a:rPr lang="es-ES" baseline="0" dirty="0" err="1"/>
              <a:t>eventually</a:t>
            </a:r>
            <a:r>
              <a:rPr lang="es-ES" baseline="0" dirty="0"/>
              <a:t> in tune. </a:t>
            </a:r>
            <a:endParaRPr lang="es-ES" dirty="0"/>
          </a:p>
          <a:p>
            <a:endParaRPr lang="fr-F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704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png"/><Relationship Id="rId3" Type="http://schemas.microsoft.com/office/2007/relationships/media" Target="../media/media14.wav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.png"/><Relationship Id="rId4" Type="http://schemas.openxmlformats.org/officeDocument/2006/relationships/audio" Target="../media/media14.wav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microsoft.com/office/2007/relationships/media" Target="../media/media17.wav"/><Relationship Id="rId7" Type="http://schemas.openxmlformats.org/officeDocument/2006/relationships/image" Target="../media/image32.jpeg"/><Relationship Id="rId12" Type="http://schemas.openxmlformats.org/officeDocument/2006/relationships/image" Target="../media/image36.png"/><Relationship Id="rId2" Type="http://schemas.openxmlformats.org/officeDocument/2006/relationships/audio" Target="../media/media16.wav"/><Relationship Id="rId16" Type="http://schemas.openxmlformats.org/officeDocument/2006/relationships/image" Target="../media/image40.png"/><Relationship Id="rId1" Type="http://schemas.microsoft.com/office/2007/relationships/media" Target="../media/media16.wav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9.png"/><Relationship Id="rId10" Type="http://schemas.openxmlformats.org/officeDocument/2006/relationships/image" Target="../media/image9.png"/><Relationship Id="rId4" Type="http://schemas.openxmlformats.org/officeDocument/2006/relationships/audio" Target="../media/media17.wav"/><Relationship Id="rId9" Type="http://schemas.openxmlformats.org/officeDocument/2006/relationships/image" Target="../media/image10.png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6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41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29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29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../media/media2.wav"/><Relationship Id="rId16" Type="http://schemas.openxmlformats.org/officeDocument/2006/relationships/image" Target="../media/image4.png"/><Relationship Id="rId1" Type="http://schemas.microsoft.com/office/2007/relationships/media" Target="../media/media2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12" Type="http://schemas.openxmlformats.org/officeDocument/2006/relationships/image" Target="../media/image11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44.png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43.png"/><Relationship Id="rId1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47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8.png"/><Relationship Id="rId11" Type="http://schemas.openxmlformats.org/officeDocument/2006/relationships/image" Target="../media/image46.png"/><Relationship Id="rId5" Type="http://schemas.openxmlformats.org/officeDocument/2006/relationships/image" Target="../media/image6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45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3.png"/><Relationship Id="rId1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49.png"/><Relationship Id="rId17" Type="http://schemas.openxmlformats.org/officeDocument/2006/relationships/image" Target="../media/image2.png"/><Relationship Id="rId2" Type="http://schemas.openxmlformats.org/officeDocument/2006/relationships/audio" Target="../media/media32.wav"/><Relationship Id="rId16" Type="http://schemas.openxmlformats.org/officeDocument/2006/relationships/image" Target="../media/image51.png"/><Relationship Id="rId1" Type="http://schemas.microsoft.com/office/2007/relationships/media" Target="../media/media32.wav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image" Target="../media/image45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10.png"/><Relationship Id="rId1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49.png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51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50.png"/><Relationship Id="rId1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9.png"/><Relationship Id="rId11" Type="http://schemas.openxmlformats.org/officeDocument/2006/relationships/image" Target="../media/image49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9.png"/><Relationship Id="rId11" Type="http://schemas.openxmlformats.org/officeDocument/2006/relationships/image" Target="../media/image49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microsoft.com/office/2007/relationships/media" Target="../media/media38.wav"/><Relationship Id="rId21" Type="http://schemas.openxmlformats.org/officeDocument/2006/relationships/image" Target="../media/image60.png"/><Relationship Id="rId34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49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33" Type="http://schemas.openxmlformats.org/officeDocument/2006/relationships/image" Target="../media/image71.png"/><Relationship Id="rId2" Type="http://schemas.openxmlformats.org/officeDocument/2006/relationships/audio" Target="../media/media37.wav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microsoft.com/office/2007/relationships/media" Target="../media/media37.wav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24" Type="http://schemas.openxmlformats.org/officeDocument/2006/relationships/image" Target="../media/image63.png"/><Relationship Id="rId32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2.png"/><Relationship Id="rId19" Type="http://schemas.openxmlformats.org/officeDocument/2006/relationships/image" Target="../media/image58.png"/><Relationship Id="rId31" Type="http://schemas.openxmlformats.org/officeDocument/2006/relationships/image" Target="../media/image70.png"/><Relationship Id="rId4" Type="http://schemas.openxmlformats.org/officeDocument/2006/relationships/audio" Target="../media/media38.wav"/><Relationship Id="rId9" Type="http://schemas.openxmlformats.org/officeDocument/2006/relationships/image" Target="../media/image52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8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8.wav"/><Relationship Id="rId7" Type="http://schemas.openxmlformats.org/officeDocument/2006/relationships/image" Target="../media/image6.png"/><Relationship Id="rId12" Type="http://schemas.openxmlformats.org/officeDocument/2006/relationships/image" Target="../media/image17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.png"/><Relationship Id="rId4" Type="http://schemas.openxmlformats.org/officeDocument/2006/relationships/audio" Target="../media/media8.wav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1.png"/><Relationship Id="rId3" Type="http://schemas.microsoft.com/office/2007/relationships/media" Target="../media/media11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0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29.png"/><Relationship Id="rId5" Type="http://schemas.microsoft.com/office/2007/relationships/media" Target="../media/media12.wav"/><Relationship Id="rId10" Type="http://schemas.openxmlformats.org/officeDocument/2006/relationships/image" Target="../media/image28.png"/><Relationship Id="rId4" Type="http://schemas.openxmlformats.org/officeDocument/2006/relationships/audio" Target="../media/media11.wav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ockpotato shut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643314"/>
            <a:ext cx="2524706" cy="3114897"/>
          </a:xfrm>
          <a:prstGeom prst="rect">
            <a:avLst/>
          </a:prstGeom>
        </p:spPr>
      </p:pic>
      <p:pic>
        <p:nvPicPr>
          <p:cNvPr id="11" name="potato shut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7918" y="3357562"/>
            <a:ext cx="2786082" cy="3343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Twelve 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Weighty Matters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9080"/>
            <a:ext cx="2079107" cy="4551119"/>
          </a:xfrm>
          <a:prstGeom prst="rect">
            <a:avLst/>
          </a:prstGeom>
        </p:spPr>
      </p:pic>
      <p:pic>
        <p:nvPicPr>
          <p:cNvPr id="8" name="rockpotato shut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3513584"/>
            <a:ext cx="2524706" cy="33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52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7" cstate="print"/>
          <a:srcRect l="15686" b="588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2214554"/>
            <a:ext cx="1807535" cy="3129295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2214554"/>
            <a:ext cx="1508162" cy="3129295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4500570"/>
            <a:ext cx="2174690" cy="2683059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4254021"/>
            <a:ext cx="1547702" cy="2603979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29058" y="3571876"/>
            <a:ext cx="2073479" cy="2288157"/>
          </a:xfrm>
          <a:prstGeom prst="rect">
            <a:avLst/>
          </a:prstGeom>
        </p:spPr>
      </p:pic>
      <p:sp>
        <p:nvSpPr>
          <p:cNvPr id="22" name="21 Llamada de nube"/>
          <p:cNvSpPr/>
          <p:nvPr/>
        </p:nvSpPr>
        <p:spPr>
          <a:xfrm>
            <a:off x="0" y="0"/>
            <a:ext cx="4786314" cy="2643182"/>
          </a:xfrm>
          <a:prstGeom prst="cloudCallout">
            <a:avLst>
              <a:gd name="adj1" fmla="val 93289"/>
              <a:gd name="adj2" fmla="val 68720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Je voudrais être un ange !</a:t>
            </a:r>
          </a:p>
        </p:txBody>
      </p:sp>
      <p:sp>
        <p:nvSpPr>
          <p:cNvPr id="25" name="24 Llamada de nube"/>
          <p:cNvSpPr/>
          <p:nvPr/>
        </p:nvSpPr>
        <p:spPr>
          <a:xfrm>
            <a:off x="5072066" y="0"/>
            <a:ext cx="4674820" cy="2643182"/>
          </a:xfrm>
          <a:prstGeom prst="cloudCallout">
            <a:avLst>
              <a:gd name="adj1" fmla="val -124082"/>
              <a:gd name="adj2" fmla="val 7311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Je voudrais être un démon !</a:t>
            </a:r>
          </a:p>
        </p:txBody>
      </p:sp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fr-FR" sz="3600" b="1" dirty="0">
                <a:solidFill>
                  <a:schemeClr val="tx1"/>
                </a:solidFill>
              </a:rPr>
              <a:t>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an </a:t>
            </a:r>
            <a:r>
              <a:rPr lang="fr-FR" sz="3600" b="1" dirty="0" err="1">
                <a:solidFill>
                  <a:schemeClr val="tx1"/>
                </a:solidFill>
              </a:rPr>
              <a:t>angel</a:t>
            </a:r>
            <a:r>
              <a:rPr lang="fr-FR" sz="3600" b="1" dirty="0">
                <a:solidFill>
                  <a:schemeClr val="tx1"/>
                </a:solidFill>
              </a:rPr>
              <a:t>!! </a:t>
            </a:r>
          </a:p>
          <a:p>
            <a:pPr algn="ctr">
              <a:lnSpc>
                <a:spcPts val="3800"/>
              </a:lnSpc>
            </a:pPr>
            <a:r>
              <a:rPr lang="fr-FR" sz="3600" b="1" dirty="0">
                <a:solidFill>
                  <a:schemeClr val="tx1"/>
                </a:solidFill>
              </a:rPr>
              <a:t> 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 </a:t>
            </a:r>
            <a:r>
              <a:rPr lang="fr-FR" sz="3600" b="1" dirty="0" err="1">
                <a:solidFill>
                  <a:schemeClr val="tx1"/>
                </a:solidFill>
              </a:rPr>
              <a:t>devil</a:t>
            </a:r>
            <a:r>
              <a:rPr lang="fr-FR" sz="3600" b="1" dirty="0">
                <a:solidFill>
                  <a:schemeClr val="tx1"/>
                </a:solidFill>
              </a:rPr>
              <a:t>!! </a:t>
            </a:r>
          </a:p>
        </p:txBody>
      </p:sp>
      <p:pic>
        <p:nvPicPr>
          <p:cNvPr id="12" name="Slide 10 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358214" y="4143380"/>
            <a:ext cx="304800" cy="304800"/>
          </a:xfrm>
          <a:prstGeom prst="rect">
            <a:avLst/>
          </a:prstGeom>
        </p:spPr>
      </p:pic>
      <p:pic>
        <p:nvPicPr>
          <p:cNvPr id="13" name="Slide 10 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500034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32680"/>
      </p:ext>
    </p:extLst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33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67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767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5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2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3" name="wing1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435">
            <a:off x="2574171" y="7192478"/>
            <a:ext cx="1349757" cy="1162998"/>
          </a:xfrm>
          <a:prstGeom prst="rect">
            <a:avLst/>
          </a:prstGeom>
        </p:spPr>
      </p:pic>
      <p:pic>
        <p:nvPicPr>
          <p:cNvPr id="12" name="wing droite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6678" flipH="1">
            <a:off x="4283968" y="7134866"/>
            <a:ext cx="1346872" cy="1160512"/>
          </a:xfrm>
          <a:prstGeom prst="rect">
            <a:avLst/>
          </a:prstGeom>
        </p:spPr>
      </p:pic>
      <p:pic>
        <p:nvPicPr>
          <p:cNvPr id="4" name="wing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71" y="7461448"/>
            <a:ext cx="1349757" cy="1162998"/>
          </a:xfrm>
          <a:prstGeom prst="rect">
            <a:avLst/>
          </a:prstGeom>
        </p:spPr>
      </p:pic>
      <p:pic>
        <p:nvPicPr>
          <p:cNvPr id="11" name="wing droite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7453064"/>
            <a:ext cx="1346872" cy="1160512"/>
          </a:xfrm>
          <a:prstGeom prst="rect">
            <a:avLst/>
          </a:prstGeom>
        </p:spPr>
      </p:pic>
      <p:pic>
        <p:nvPicPr>
          <p:cNvPr id="9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5976710"/>
            <a:ext cx="1860808" cy="3861002"/>
          </a:xfrm>
          <a:prstGeom prst="rect">
            <a:avLst/>
          </a:prstGeom>
        </p:spPr>
      </p:pic>
      <p:pic>
        <p:nvPicPr>
          <p:cNvPr id="10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5976710"/>
            <a:ext cx="1860808" cy="3861002"/>
          </a:xfrm>
          <a:prstGeom prst="rect">
            <a:avLst/>
          </a:prstGeom>
        </p:spPr>
      </p:pic>
      <p:pic>
        <p:nvPicPr>
          <p:cNvPr id="2" name="rin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047473"/>
            <a:ext cx="1080120" cy="333855"/>
          </a:xfrm>
          <a:prstGeom prst="rect">
            <a:avLst/>
          </a:prstGeom>
        </p:spPr>
      </p:pic>
      <p:pic>
        <p:nvPicPr>
          <p:cNvPr id="15" name="HARP ARPEGGIO UP 0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34711"/>
      </p:ext>
    </p:ext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3" name="wing1 bis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435">
            <a:off x="2574171" y="3016014"/>
            <a:ext cx="1349757" cy="1162998"/>
          </a:xfrm>
          <a:prstGeom prst="rect">
            <a:avLst/>
          </a:prstGeom>
        </p:spPr>
      </p:pic>
      <p:pic>
        <p:nvPicPr>
          <p:cNvPr id="12" name="wing droite bis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6678" flipH="1">
            <a:off x="4283968" y="2958402"/>
            <a:ext cx="1346872" cy="1160512"/>
          </a:xfrm>
          <a:prstGeom prst="rect">
            <a:avLst/>
          </a:prstGeom>
        </p:spPr>
      </p:pic>
      <p:pic>
        <p:nvPicPr>
          <p:cNvPr id="4" name="wing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71" y="3284984"/>
            <a:ext cx="1349757" cy="1162998"/>
          </a:xfrm>
          <a:prstGeom prst="rect">
            <a:avLst/>
          </a:prstGeom>
        </p:spPr>
      </p:pic>
      <p:pic>
        <p:nvPicPr>
          <p:cNvPr id="11" name="wing droite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3276600"/>
            <a:ext cx="1346872" cy="1160512"/>
          </a:xfrm>
          <a:prstGeom prst="rect">
            <a:avLst/>
          </a:prstGeom>
        </p:spPr>
      </p:pic>
      <p:pic>
        <p:nvPicPr>
          <p:cNvPr id="10" name="carrot shu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800246"/>
            <a:ext cx="1860808" cy="3861002"/>
          </a:xfrm>
          <a:prstGeom prst="rect">
            <a:avLst/>
          </a:prstGeom>
        </p:spPr>
      </p:pic>
      <p:pic>
        <p:nvPicPr>
          <p:cNvPr id="9" name="carrot talkin" descr="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1800246"/>
            <a:ext cx="1860808" cy="3861002"/>
          </a:xfrm>
          <a:prstGeom prst="rect">
            <a:avLst/>
          </a:prstGeom>
        </p:spPr>
      </p:pic>
      <p:pic>
        <p:nvPicPr>
          <p:cNvPr id="2" name="ri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71009"/>
            <a:ext cx="1080120" cy="333855"/>
          </a:xfrm>
          <a:prstGeom prst="rect">
            <a:avLst/>
          </a:prstGeom>
        </p:spPr>
      </p:pic>
      <p:pic>
        <p:nvPicPr>
          <p:cNvPr id="15" name="evil wing 1 bis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088">
            <a:off x="9257379" y="2197909"/>
            <a:ext cx="1872208" cy="1043702"/>
          </a:xfrm>
          <a:prstGeom prst="rect">
            <a:avLst/>
          </a:prstGeom>
        </p:spPr>
      </p:pic>
      <p:pic>
        <p:nvPicPr>
          <p:cNvPr id="16" name="evil wing right bis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422" flipH="1">
            <a:off x="11209978" y="2257312"/>
            <a:ext cx="1887247" cy="1052086"/>
          </a:xfrm>
          <a:prstGeom prst="rect">
            <a:avLst/>
          </a:prstGeom>
        </p:spPr>
      </p:pic>
      <p:pic>
        <p:nvPicPr>
          <p:cNvPr id="6" name="evil wing 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79" y="2564904"/>
            <a:ext cx="1872208" cy="1043702"/>
          </a:xfrm>
          <a:prstGeom prst="rect">
            <a:avLst/>
          </a:prstGeom>
        </p:spPr>
      </p:pic>
      <p:pic>
        <p:nvPicPr>
          <p:cNvPr id="14" name="evil wing right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09978" y="2564904"/>
            <a:ext cx="1887247" cy="1052086"/>
          </a:xfrm>
          <a:prstGeom prst="rect">
            <a:avLst/>
          </a:prstGeom>
        </p:spPr>
      </p:pic>
      <p:pic>
        <p:nvPicPr>
          <p:cNvPr id="7" name="Evil turnip speakin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9643" y="1650200"/>
            <a:ext cx="2192072" cy="3795024"/>
          </a:xfrm>
          <a:prstGeom prst="rect">
            <a:avLst/>
          </a:prstGeom>
        </p:spPr>
      </p:pic>
      <p:pic>
        <p:nvPicPr>
          <p:cNvPr id="8" name="Evil turnip shut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9643" y="1628800"/>
            <a:ext cx="2192072" cy="3795024"/>
          </a:xfrm>
          <a:prstGeom prst="rect">
            <a:avLst/>
          </a:prstGeom>
        </p:spPr>
      </p:pic>
      <p:pic>
        <p:nvPicPr>
          <p:cNvPr id="19" name="6OH0A00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215338" y="6286520"/>
            <a:ext cx="304800" cy="304800"/>
          </a:xfrm>
          <a:prstGeom prst="rect">
            <a:avLst/>
          </a:prstGeom>
        </p:spPr>
      </p:pic>
      <p:pic>
        <p:nvPicPr>
          <p:cNvPr id="21" name="WOMANSCREAM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71521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16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5" name="evil wing 1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088">
            <a:off x="5497660" y="2053893"/>
            <a:ext cx="1872208" cy="1043702"/>
          </a:xfrm>
          <a:prstGeom prst="rect">
            <a:avLst/>
          </a:prstGeom>
        </p:spPr>
      </p:pic>
      <p:pic>
        <p:nvPicPr>
          <p:cNvPr id="16" name="evil wing right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422" flipH="1">
            <a:off x="7450259" y="2113296"/>
            <a:ext cx="1887247" cy="1052086"/>
          </a:xfrm>
          <a:prstGeom prst="rect">
            <a:avLst/>
          </a:prstGeom>
        </p:spPr>
      </p:pic>
      <p:pic>
        <p:nvPicPr>
          <p:cNvPr id="6" name="evil wing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60" y="2420888"/>
            <a:ext cx="1872208" cy="1043702"/>
          </a:xfrm>
          <a:prstGeom prst="rect">
            <a:avLst/>
          </a:prstGeom>
        </p:spPr>
      </p:pic>
      <p:pic>
        <p:nvPicPr>
          <p:cNvPr id="14" name="evil wing right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0259" y="2420888"/>
            <a:ext cx="1887247" cy="1052086"/>
          </a:xfrm>
          <a:prstGeom prst="rect">
            <a:avLst/>
          </a:prstGeom>
        </p:spPr>
      </p:pic>
      <p:pic>
        <p:nvPicPr>
          <p:cNvPr id="7" name="Evil turnip speaki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9924" y="1506184"/>
            <a:ext cx="2192072" cy="3795024"/>
          </a:xfrm>
          <a:prstGeom prst="rect">
            <a:avLst/>
          </a:prstGeom>
        </p:spPr>
      </p:pic>
      <p:pic>
        <p:nvPicPr>
          <p:cNvPr id="8" name="Evil turnip shut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9924" y="1484784"/>
            <a:ext cx="2192072" cy="379502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COME BACK!! I would like someone to talk to, I feel so lonely…</a:t>
            </a:r>
          </a:p>
        </p:txBody>
      </p:sp>
      <p:sp>
        <p:nvSpPr>
          <p:cNvPr id="17" name="Callout"/>
          <p:cNvSpPr/>
          <p:nvPr/>
        </p:nvSpPr>
        <p:spPr>
          <a:xfrm>
            <a:off x="571472" y="428604"/>
            <a:ext cx="4720608" cy="3360436"/>
          </a:xfrm>
          <a:prstGeom prst="wedgeRoundRectCallout">
            <a:avLst>
              <a:gd name="adj1" fmla="val 69651"/>
              <a:gd name="adj2" fmla="val 172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REVIENS!!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quelqu’un</a:t>
            </a:r>
            <a:r>
              <a:rPr lang="en-GB" sz="4000" b="1" dirty="0">
                <a:solidFill>
                  <a:schemeClr val="tx1"/>
                </a:solidFill>
              </a:rPr>
              <a:t> à qui </a:t>
            </a:r>
            <a:r>
              <a:rPr lang="en-GB" sz="4000" b="1" dirty="0" err="1">
                <a:solidFill>
                  <a:schemeClr val="tx1"/>
                </a:solidFill>
              </a:rPr>
              <a:t>parler</a:t>
            </a:r>
            <a:r>
              <a:rPr lang="en-GB" sz="4000" b="1" dirty="0">
                <a:solidFill>
                  <a:schemeClr val="tx1"/>
                </a:solidFill>
              </a:rPr>
              <a:t>, je me </a:t>
            </a:r>
            <a:r>
              <a:rPr lang="en-GB" sz="4000" b="1" dirty="0" err="1">
                <a:solidFill>
                  <a:schemeClr val="tx1"/>
                </a:solidFill>
              </a:rPr>
              <a:t>sens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tellement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seul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12" name="Slide 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072462" y="50006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00865"/>
      </p:ext>
    </p:extLst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4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6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9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I </a:t>
            </a:r>
            <a:r>
              <a:rPr lang="es-ES" sz="3600" b="1" dirty="0" err="1">
                <a:solidFill>
                  <a:schemeClr val="tx1"/>
                </a:solidFill>
              </a:rPr>
              <a:t>would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like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some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peace</a:t>
            </a:r>
            <a:r>
              <a:rPr lang="es-ES" sz="3600" b="1" dirty="0">
                <a:solidFill>
                  <a:schemeClr val="tx1"/>
                </a:solidFill>
              </a:rPr>
              <a:t> and </a:t>
            </a:r>
            <a:r>
              <a:rPr lang="es-ES" sz="3600" b="1" dirty="0" err="1">
                <a:solidFill>
                  <a:schemeClr val="tx1"/>
                </a:solidFill>
              </a:rPr>
              <a:t>quiet</a:t>
            </a:r>
            <a:r>
              <a:rPr lang="es-ES" sz="3600" b="1" dirty="0">
                <a:solidFill>
                  <a:schemeClr val="tx1"/>
                </a:solidFill>
              </a:rPr>
              <a:t>, </a:t>
            </a:r>
            <a:r>
              <a:rPr lang="es-ES" sz="3600" b="1" dirty="0" err="1">
                <a:solidFill>
                  <a:schemeClr val="tx1"/>
                </a:solidFill>
              </a:rPr>
              <a:t>please</a:t>
            </a:r>
            <a:r>
              <a:rPr lang="es-ES" sz="3600" b="1" dirty="0">
                <a:solidFill>
                  <a:schemeClr val="tx1"/>
                </a:solidFill>
              </a:rPr>
              <a:t>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4" name="cloud talkin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6570" y="-2581292"/>
            <a:ext cx="2791734" cy="2252640"/>
          </a:xfrm>
          <a:prstGeom prst="rect">
            <a:avLst/>
          </a:prstGeom>
        </p:spPr>
      </p:pic>
      <p:pic>
        <p:nvPicPr>
          <p:cNvPr id="26" name="cloud shut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6570" y="-2581292"/>
            <a:ext cx="2791734" cy="2252640"/>
          </a:xfrm>
          <a:prstGeom prst="rect">
            <a:avLst/>
          </a:prstGeom>
        </p:spPr>
      </p:pic>
      <p:sp>
        <p:nvSpPr>
          <p:cNvPr id="27" name="Rounded Rectangular Callout 11"/>
          <p:cNvSpPr/>
          <p:nvPr/>
        </p:nvSpPr>
        <p:spPr>
          <a:xfrm>
            <a:off x="323528" y="764704"/>
            <a:ext cx="3456416" cy="3528392"/>
          </a:xfrm>
          <a:prstGeom prst="wedgeRoundRectCallout">
            <a:avLst>
              <a:gd name="adj1" fmla="val 65822"/>
              <a:gd name="adj2" fmla="val 158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Je voudrais de la paix et du calme, s’il vous plaît</a:t>
            </a:r>
            <a:r>
              <a:rPr lang="es-ES" sz="4000" b="1" dirty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Slide 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55885"/>
      </p:ext>
    </p:extLst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-4.07407E-6 L -0.00296 0.6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08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-4.07407E-6 L -0.00296 0.617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08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6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67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13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287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7" grpId="0" animBg="1"/>
      <p:bldP spid="2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nice salad, </a:t>
            </a:r>
            <a:r>
              <a:rPr lang="en-GB" sz="3600" b="1" dirty="0" err="1">
                <a:solidFill>
                  <a:schemeClr val="tx1"/>
                </a:solidFill>
              </a:rPr>
              <a:t>mmm</a:t>
            </a:r>
            <a:r>
              <a:rPr lang="en-GB" sz="3600" b="1" dirty="0">
                <a:solidFill>
                  <a:schemeClr val="tx1"/>
                </a:solidFill>
              </a:rPr>
              <a:t>… very healthy.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57158" y="428604"/>
            <a:ext cx="4572000" cy="2592288"/>
          </a:xfrm>
          <a:prstGeom prst="wedgeRoundRectCallout">
            <a:avLst>
              <a:gd name="adj1" fmla="val 90742"/>
              <a:gd name="adj2" fmla="val 504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bonne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salade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mmmh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très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sain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25589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17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And I would like a very, very fast car ! 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6" name="bulb talkin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0" y="928670"/>
            <a:ext cx="5500694" cy="1732182"/>
          </a:xfrm>
          <a:prstGeom prst="wedgeRoundRectCallout">
            <a:avLst>
              <a:gd name="adj1" fmla="val 40248"/>
              <a:gd name="adj2" fmla="val 882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voiture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très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très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rapide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</p:txBody>
      </p:sp>
      <p:pic>
        <p:nvPicPr>
          <p:cNvPr id="11" name="Slide 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29652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65269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64"/>
                            </p:stCondLst>
                            <p:childTnLst>
                              <p:par>
                                <p:cTn id="1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long, sharp knife…</a:t>
            </a:r>
          </a:p>
        </p:txBody>
      </p:sp>
      <p:pic>
        <p:nvPicPr>
          <p:cNvPr id="21" name="Evil turnip talking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500430" y="571480"/>
            <a:ext cx="4643470" cy="1731042"/>
          </a:xfrm>
          <a:prstGeom prst="wedgeRoundRectCallout">
            <a:avLst>
              <a:gd name="adj1" fmla="val -61993"/>
              <a:gd name="adj2" fmla="val 12249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couteau</a:t>
            </a:r>
            <a:r>
              <a:rPr lang="en-GB" sz="4000" b="1" dirty="0">
                <a:solidFill>
                  <a:schemeClr val="tx1"/>
                </a:solidFill>
              </a:rPr>
              <a:t> long et </a:t>
            </a:r>
            <a:r>
              <a:rPr lang="en-GB" sz="4000" b="1" dirty="0" err="1">
                <a:solidFill>
                  <a:schemeClr val="tx1"/>
                </a:solidFill>
              </a:rPr>
              <a:t>aiguisé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1" name="Slide 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69252"/>
      </p:ext>
    </p:ext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65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Don’t ask me why.</a:t>
            </a:r>
          </a:p>
        </p:txBody>
      </p:sp>
      <p:pic>
        <p:nvPicPr>
          <p:cNvPr id="28" name="Evil turnip talking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9" name="evil turnip shut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0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1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2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3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143240" y="1071546"/>
            <a:ext cx="3786214" cy="2071702"/>
          </a:xfrm>
          <a:prstGeom prst="wedgeRoundRectCallout">
            <a:avLst>
              <a:gd name="adj1" fmla="val -61480"/>
              <a:gd name="adj2" fmla="val 753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Ne me </a:t>
            </a:r>
            <a:r>
              <a:rPr lang="en-GB" sz="4000" b="1" dirty="0" err="1">
                <a:solidFill>
                  <a:schemeClr val="tx1"/>
                </a:solidFill>
              </a:rPr>
              <a:t>demandez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pourquoi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Slide 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58214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74331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87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lot of money without working!</a:t>
            </a:r>
          </a:p>
        </p:txBody>
      </p:sp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open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7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8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285984" y="285728"/>
            <a:ext cx="4429156" cy="2306536"/>
          </a:xfrm>
          <a:prstGeom prst="wedgeRoundRectCallout">
            <a:avLst>
              <a:gd name="adj1" fmla="val -27458"/>
              <a:gd name="adj2" fmla="val 990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beaucoup </a:t>
            </a:r>
            <a:r>
              <a:rPr lang="en-GB" sz="4000" b="1" dirty="0" err="1">
                <a:solidFill>
                  <a:schemeClr val="tx1"/>
                </a:solidFill>
              </a:rPr>
              <a:t>d’argent</a:t>
            </a:r>
            <a:r>
              <a:rPr lang="en-GB" sz="4000" b="1" dirty="0">
                <a:solidFill>
                  <a:schemeClr val="tx1"/>
                </a:solidFill>
              </a:rPr>
              <a:t> sans </a:t>
            </a:r>
            <a:r>
              <a:rPr lang="en-GB" sz="4000" b="1" dirty="0" err="1">
                <a:solidFill>
                  <a:schemeClr val="tx1"/>
                </a:solidFill>
              </a:rPr>
              <a:t>travailler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1" name="Slide 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74331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14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24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9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0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7" name="Potato talkin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2" name="wolfman open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3" name="wolfman shut" descr="confusedwolfman4 - copi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1" name="bulb talkin" descr="angrylightningbulb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2" name="bulb shut" descr="angrylightningbulb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Rounded Rectangular Callout 11"/>
          <p:cNvSpPr/>
          <p:nvPr/>
        </p:nvSpPr>
        <p:spPr>
          <a:xfrm>
            <a:off x="1428728" y="71438"/>
            <a:ext cx="7643834" cy="2000240"/>
          </a:xfrm>
          <a:prstGeom prst="wedgeRoundRectCallout">
            <a:avLst>
              <a:gd name="adj1" fmla="val -33172"/>
              <a:gd name="adj2" fmla="val 934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solidFill>
                  <a:schemeClr val="tx1"/>
                </a:solidFill>
              </a:rPr>
              <a:t>Mesdames</a:t>
            </a:r>
            <a:r>
              <a:rPr lang="es-ES" sz="4000" b="1" dirty="0">
                <a:solidFill>
                  <a:schemeClr val="tx1"/>
                </a:solidFill>
              </a:rPr>
              <a:t> et </a:t>
            </a:r>
            <a:r>
              <a:rPr lang="es-ES" sz="4000" b="1" dirty="0" err="1">
                <a:solidFill>
                  <a:schemeClr val="tx1"/>
                </a:solidFill>
              </a:rPr>
              <a:t>messieurs</a:t>
            </a:r>
            <a:r>
              <a:rPr lang="es-ES" sz="4000" b="1" dirty="0">
                <a:solidFill>
                  <a:schemeClr val="tx1"/>
                </a:solidFill>
              </a:rPr>
              <a:t>, je </a:t>
            </a:r>
            <a:r>
              <a:rPr lang="es-ES" sz="4000" b="1" dirty="0" err="1">
                <a:solidFill>
                  <a:schemeClr val="tx1"/>
                </a:solidFill>
              </a:rPr>
              <a:t>voudrais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vous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remercier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pour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avoir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regardé</a:t>
            </a:r>
            <a:r>
              <a:rPr lang="es-ES" sz="4000" b="1" dirty="0">
                <a:solidFill>
                  <a:schemeClr val="tx1"/>
                </a:solidFill>
              </a:rPr>
              <a:t> les </a:t>
            </a:r>
            <a:r>
              <a:rPr lang="es-ES" sz="4000" b="1" dirty="0" err="1">
                <a:solidFill>
                  <a:schemeClr val="tx1"/>
                </a:solidFill>
              </a:rPr>
              <a:t>Angry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Olympics</a:t>
            </a:r>
            <a:r>
              <a:rPr lang="es-ES" sz="4000" b="1" dirty="0">
                <a:solidFill>
                  <a:schemeClr val="tx1"/>
                </a:solidFill>
              </a:rPr>
              <a:t>. 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19" name="Mc Mike" descr="mic face3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1357298"/>
            <a:ext cx="2500330" cy="5473163"/>
          </a:xfrm>
          <a:prstGeom prst="rect">
            <a:avLst/>
          </a:prstGeom>
        </p:spPr>
      </p:pic>
      <p:pic>
        <p:nvPicPr>
          <p:cNvPr id="18" name="Mike" descr="mic fac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1357298"/>
            <a:ext cx="2500330" cy="5473163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Ladies and gentlemen, I would like to thank you for watching the Angry Olympics.</a:t>
            </a:r>
          </a:p>
        </p:txBody>
      </p:sp>
      <p:pic>
        <p:nvPicPr>
          <p:cNvPr id="17" name="slide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64396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851 0.00162 " pathEditMode="relative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851 0.00162 " pathEditMode="relative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16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44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talkin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571604" y="404664"/>
            <a:ext cx="5304652" cy="2524270"/>
          </a:xfrm>
          <a:prstGeom prst="wedgeRoundRectCallout">
            <a:avLst>
              <a:gd name="adj1" fmla="val 50704"/>
              <a:gd name="adj2" fmla="val 91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euuuh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gros</a:t>
            </a:r>
            <a:r>
              <a:rPr lang="en-GB" sz="4000" b="1" dirty="0">
                <a:solidFill>
                  <a:schemeClr val="tx1"/>
                </a:solidFill>
              </a:rPr>
              <a:t> hamburger </a:t>
            </a:r>
            <a:r>
              <a:rPr lang="en-GB" sz="4000" b="1" dirty="0" err="1">
                <a:solidFill>
                  <a:schemeClr val="tx1"/>
                </a:solidFill>
              </a:rPr>
              <a:t>juteux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1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like,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err… I would like a big and juicy burger!</a:t>
            </a:r>
          </a:p>
        </p:txBody>
      </p:sp>
    </p:spTree>
    <p:extLst>
      <p:ext uri="{BB962C8B-B14F-4D97-AF65-F5344CB8AC3E}">
        <p14:creationId xmlns:p14="http://schemas.microsoft.com/office/powerpoint/2010/main" val="1975533459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21600000">
                                      <p:cBhvr>
                                        <p:cTn id="1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21600000">
                                      <p:cBhvr>
                                        <p:cTn id="14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74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85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 burger? But that’s not healthy at all!</a:t>
            </a:r>
          </a:p>
        </p:txBody>
      </p:sp>
      <p:sp>
        <p:nvSpPr>
          <p:cNvPr id="25" name="Callout"/>
          <p:cNvSpPr/>
          <p:nvPr/>
        </p:nvSpPr>
        <p:spPr>
          <a:xfrm>
            <a:off x="928662" y="571480"/>
            <a:ext cx="4071966" cy="1800200"/>
          </a:xfrm>
          <a:prstGeom prst="wedgeRoundRectCallout">
            <a:avLst>
              <a:gd name="adj1" fmla="val 92499"/>
              <a:gd name="adj2" fmla="val 781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Un hamburger ?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sain</a:t>
            </a:r>
            <a:r>
              <a:rPr lang="en-GB" sz="4000" b="1" dirty="0">
                <a:solidFill>
                  <a:schemeClr val="tx1"/>
                </a:solidFill>
              </a:rPr>
              <a:t> du tout !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11" name="Slide 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61989"/>
      </p:ext>
    </p:extLst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17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that’s why you are a BIG, FAT potato!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wolfman open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928926" y="285728"/>
            <a:ext cx="5572164" cy="2214578"/>
          </a:xfrm>
          <a:prstGeom prst="wedgeRoundRectCallout">
            <a:avLst>
              <a:gd name="adj1" fmla="val -28469"/>
              <a:gd name="adj2" fmla="val 1353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Ouais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pour </a:t>
            </a:r>
            <a:r>
              <a:rPr lang="en-GB" sz="4000" b="1" dirty="0" err="1">
                <a:solidFill>
                  <a:schemeClr val="tx1"/>
                </a:solidFill>
              </a:rPr>
              <a:t>ça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terre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grosse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grasse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1" name="Slide 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01090" y="54292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80893"/>
      </p:ext>
    </p:extLst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617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26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1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NOT FAT!</a:t>
            </a:r>
          </a:p>
        </p:txBody>
      </p:sp>
      <p:pic>
        <p:nvPicPr>
          <p:cNvPr id="24" name="evil turnip shut" descr="angryparsnip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8" name="wolfman open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786050" y="1412776"/>
            <a:ext cx="2794062" cy="2160240"/>
          </a:xfrm>
          <a:prstGeom prst="wedgeRoundRectCallout">
            <a:avLst>
              <a:gd name="adj1" fmla="val 85319"/>
              <a:gd name="adj2" fmla="val 285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prstClr val="black"/>
                </a:solidFill>
              </a:rPr>
              <a:t>JE NE SUIS PAS GROS !</a:t>
            </a:r>
          </a:p>
        </p:txBody>
      </p:sp>
      <p:pic>
        <p:nvPicPr>
          <p:cNvPr id="22" name="Potato talkin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H="1">
            <a:off x="6879071" y="3643314"/>
            <a:ext cx="1836333" cy="2265606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H="1">
            <a:off x="6879071" y="3643314"/>
            <a:ext cx="1836333" cy="2265606"/>
          </a:xfrm>
          <a:prstGeom prst="rect">
            <a:avLst/>
          </a:prstGeom>
        </p:spPr>
      </p:pic>
      <p:pic>
        <p:nvPicPr>
          <p:cNvPr id="13" name="Slide 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358214" y="51435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41981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 -0.01898 C -0.0618 -0.02523 -0.10121 -0.04097 -0.10121 -0.05347 C -0.10121 -0.06481 -0.06232 -0.07314 -0.01093 -0.07314 C 0.04063 -0.07314 0.08438 -0.06481 0.08438 -0.05347 C 0.08438 -0.04097 0.03907 -0.03773 -0.01267 -0.04606 C -0.06319 -0.05532 -0.10121 -0.07106 -0.10121 -0.08263 C -0.10121 -0.09375 -0.0618 -0.10324 -0.01093 -0.10324 C 0.04063 -0.10324 0.08438 -0.09375 0.08438 -0.08263 C 0.08438 -0.07106 0.03907 -0.06782 -0.01163 -0.07638 C -0.06319 -0.08449 -0.10121 -0.1 -0.10121 -0.11134 C -0.10121 -0.12384 -0.0618 -0.13333 -0.01024 -0.13333 C 0.04063 -0.13333 0.08438 -0.12384 0.08438 -0.11134 C 0.08438 -0.10092 0.03907 -0.09791 -0.01163 -0.10532 C -0.06232 -0.11342 -0.10121 -0.13009 -0.10121 -0.14166 C -0.10121 -0.153 -0.06093 -0.16226 -0.01024 -0.16226 C 0.04237 -0.16226 0.08438 -0.153 0.08438 -0.14166 C 0.08438 -0.13009 0.04011 -0.12708 -0.01093 -0.13541 C -0.0618 -0.14351 -0.10121 -0.15925 -0.10121 -0.1706 C -0.10121 -0.1831 -0.06093 -0.19143 -0.00937 -0.19143 C 0.04237 -0.19143 0.08438 -0.18194 0.08438 -0.1706 C 0.08438 -0.15925 0.04011 -0.15601 -0.01093 -0.16435 C -0.0618 -0.17268 -0.10121 -0.18912 -0.10121 -0.19976 C -0.10121 -0.21111 -0.06007 -0.22037 -0.00937 -0.22037 C 0.04237 -0.22037 0.08438 -0.21111 0.08438 -0.19976 C 0.08438 -0.18912 0.04063 -0.18634 -0.01093 -0.19351 C -0.0618 -0.20162 -0.10121 -0.21828 -0.10121 -0.22986 C -0.10121 -0.24004 -0.06007 -0.25046 -0.0085 -0.25046 C 0.04323 -0.25046 0.08438 -0.2412 0.08438 -0.22986 C 0.08438 -0.21828 0.04063 -0.21504 -0.01024 -0.22361 C -0.06093 -0.23194 -0.10173 -0.24745 -0.10121 -0.25879 C -0.10034 -0.27013 -0.06007 -0.27847 -0.0085 -0.27847 C 0.04323 -0.27847 0.08438 -0.26921 0.08438 -0.25787 C 0.08438 -0.24745 0.04237 -0.24421 -0.0085 -0.2537 " pathEditMode="relative" rAng="0" ptsTypes="fffffffffffffffffffffffffffffffff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8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 -0.01898 C -0.0618 -0.02523 -0.10121 -0.04097 -0.10121 -0.05347 C -0.10121 -0.06481 -0.06232 -0.07314 -0.01093 -0.07314 C 0.04063 -0.07314 0.08438 -0.06481 0.08438 -0.05347 C 0.08438 -0.04097 0.03907 -0.03773 -0.01267 -0.04606 C -0.06319 -0.05532 -0.10121 -0.07106 -0.10121 -0.08263 C -0.10121 -0.09375 -0.0618 -0.10324 -0.01093 -0.10324 C 0.04063 -0.10324 0.08438 -0.09375 0.08438 -0.08263 C 0.08438 -0.07106 0.03907 -0.06782 -0.01163 -0.07638 C -0.06319 -0.08449 -0.10121 -0.1 -0.10121 -0.11134 C -0.10121 -0.12384 -0.0618 -0.13333 -0.01024 -0.13333 C 0.04063 -0.13333 0.08438 -0.12384 0.08438 -0.11134 C 0.08438 -0.10092 0.03907 -0.09791 -0.01163 -0.10532 C -0.06232 -0.11342 -0.10121 -0.13009 -0.10121 -0.14166 C -0.10121 -0.153 -0.06093 -0.16226 -0.01024 -0.16226 C 0.04237 -0.16226 0.08438 -0.153 0.08438 -0.14166 C 0.08438 -0.13009 0.04011 -0.12708 -0.01093 -0.13541 C -0.0618 -0.14351 -0.10121 -0.15925 -0.10121 -0.1706 C -0.10121 -0.1831 -0.06093 -0.19143 -0.00937 -0.19143 C 0.04237 -0.19143 0.08438 -0.18194 0.08438 -0.1706 C 0.08438 -0.15925 0.04011 -0.15601 -0.01093 -0.16435 C -0.0618 -0.17268 -0.10121 -0.18912 -0.10121 -0.19976 C -0.10121 -0.21111 -0.06007 -0.22037 -0.00937 -0.22037 C 0.04237 -0.22037 0.08438 -0.21111 0.08438 -0.19976 C 0.08438 -0.18912 0.04063 -0.18634 -0.01093 -0.19351 C -0.0618 -0.20162 -0.10121 -0.21828 -0.10121 -0.22986 C -0.10121 -0.24004 -0.06007 -0.25046 -0.0085 -0.25046 C 0.04323 -0.25046 0.08438 -0.2412 0.08438 -0.22986 C 0.08438 -0.21828 0.04063 -0.21504 -0.01024 -0.22361 C -0.06093 -0.23194 -0.10173 -0.24745 -0.10121 -0.25879 C -0.10034 -0.27013 -0.06007 -0.27847 -0.0085 -0.27847 C 0.04323 -0.27847 0.08438 -0.26921 0.08438 -0.25787 C 0.08438 -0.24745 0.04237 -0.24421 -0.0085 -0.2537 " pathEditMode="relative" rAng="0" ptsTypes="fffffffffffffffffffffffffffffffff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mph" presetSubtype="0" repeatCount="300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7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48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2537 L 0.07899 -0.30509 C 0.09583 -0.31666 0.12066 -0.32268 0.14687 -0.32268 C 0.17656 -0.32268 0.20034 -0.31666 0.21718 -0.30509 L 0.29722 -0.2537 " pathEditMode="relative" rAng="0" ptsTypes="FffFF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4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2537 L 0.07899 -0.30509 C 0.09583 -0.31666 0.12066 -0.32268 0.14687 -0.32268 C 0.17656 -0.32268 0.20034 -0.31666 0.21718 -0.30509 L 0.29722 -0.2537 " pathEditMode="relative" rAng="0" ptsTypes="FffFF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Oops. I would like to apologise to him.</a:t>
            </a:r>
          </a:p>
        </p:txBody>
      </p:sp>
      <p:pic>
        <p:nvPicPr>
          <p:cNvPr id="20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1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bulb shut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6" name="Picture 25" descr="smellyfish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1579647" y="4378836"/>
            <a:ext cx="1426700" cy="938501"/>
          </a:xfrm>
          <a:prstGeom prst="rect">
            <a:avLst/>
          </a:prstGeom>
        </p:spPr>
      </p:pic>
      <p:pic>
        <p:nvPicPr>
          <p:cNvPr id="27" name="Picture 26" descr="smellyfish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1559166" y="4394632"/>
            <a:ext cx="1426700" cy="938501"/>
          </a:xfrm>
          <a:prstGeom prst="rect">
            <a:avLst/>
          </a:prstGeom>
        </p:spPr>
      </p:pic>
      <p:pic>
        <p:nvPicPr>
          <p:cNvPr id="22" name="wolfman open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3" name="wolfman shut" descr="confusedwolfman4 - copi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500430" y="1285860"/>
            <a:ext cx="5072098" cy="1512168"/>
          </a:xfrm>
          <a:prstGeom prst="wedgeRoundRectCallout">
            <a:avLst>
              <a:gd name="adj1" fmla="val -35807"/>
              <a:gd name="adj2" fmla="val 1364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prstClr val="black"/>
                </a:solidFill>
              </a:rPr>
              <a:t>Oups</a:t>
            </a:r>
            <a:r>
              <a:rPr lang="en-GB" sz="4000" b="1" dirty="0">
                <a:solidFill>
                  <a:prstClr val="black"/>
                </a:solidFill>
              </a:rPr>
              <a:t>. Je </a:t>
            </a:r>
            <a:r>
              <a:rPr lang="en-GB" sz="4000" b="1" dirty="0" err="1">
                <a:solidFill>
                  <a:prstClr val="black"/>
                </a:solidFill>
              </a:rPr>
              <a:t>voudrais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lui</a:t>
            </a:r>
            <a:r>
              <a:rPr lang="en-GB" sz="4000" b="1" dirty="0">
                <a:solidFill>
                  <a:prstClr val="black"/>
                </a:solidFill>
              </a:rPr>
              <a:t> faire des excuses.</a:t>
            </a:r>
          </a:p>
        </p:txBody>
      </p:sp>
      <p:pic>
        <p:nvPicPr>
          <p:cNvPr id="28" name="Picture 27" descr="smellyfis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2" y="4490295"/>
            <a:ext cx="1407899" cy="926134"/>
          </a:xfrm>
          <a:prstGeom prst="rect">
            <a:avLst/>
          </a:prstGeom>
        </p:spPr>
      </p:pic>
      <p:pic>
        <p:nvPicPr>
          <p:cNvPr id="29" name="Picture 28" descr="smellyfish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pic>
        <p:nvPicPr>
          <p:cNvPr id="14" name="Slide 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215338" y="51435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21165"/>
      </p:ext>
    </p:ext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75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325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0.66545 -0.0074 " pathEditMode="relative" rAng="0" ptsTypes="AA">
                                      <p:cBhvr>
                                        <p:cTn id="15" dur="6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00" y="-4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9" dur="1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0.66319 -0.00949 " pathEditMode="relative" rAng="0" ptsTypes="AA">
                                      <p:cBhvr>
                                        <p:cTn id="21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0" y="-5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23" dur="1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I would like to be in this story as well.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9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1" name="Picture 30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857356" y="857232"/>
            <a:ext cx="5072098" cy="1643074"/>
          </a:xfrm>
          <a:prstGeom prst="wedgeRoundRectCallout">
            <a:avLst>
              <a:gd name="adj1" fmla="val 43785"/>
              <a:gd name="adj2" fmla="val 2145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Je </a:t>
            </a:r>
            <a:r>
              <a:rPr lang="en-GB" sz="4000" b="1" dirty="0" err="1">
                <a:solidFill>
                  <a:prstClr val="black"/>
                </a:solidFill>
              </a:rPr>
              <a:t>voudrais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être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aussi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dans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cette</a:t>
            </a:r>
            <a:r>
              <a:rPr lang="en-GB" sz="4000" b="1" dirty="0">
                <a:solidFill>
                  <a:prstClr val="black"/>
                </a:solidFill>
              </a:rPr>
              <a:t> histoire.</a:t>
            </a:r>
          </a:p>
        </p:txBody>
      </p:sp>
      <p:pic>
        <p:nvPicPr>
          <p:cNvPr id="41" name="Picture 40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4214818"/>
            <a:ext cx="2028823" cy="1348241"/>
          </a:xfrm>
          <a:prstGeom prst="rect">
            <a:avLst/>
          </a:prstGeom>
        </p:spPr>
      </p:pic>
      <p:pic>
        <p:nvPicPr>
          <p:cNvPr id="42" name="Picture 41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4214818"/>
            <a:ext cx="2028822" cy="1348241"/>
          </a:xfrm>
          <a:prstGeom prst="rect">
            <a:avLst/>
          </a:prstGeom>
        </p:spPr>
      </p:pic>
      <p:pic>
        <p:nvPicPr>
          <p:cNvPr id="12" name="Slide 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39200" y="52863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7526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86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681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39" name="Oval 38"/>
          <p:cNvSpPr/>
          <p:nvPr/>
        </p:nvSpPr>
        <p:spPr>
          <a:xfrm>
            <a:off x="4429124" y="4857760"/>
            <a:ext cx="2000264" cy="50006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cloud talkin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-1928850"/>
            <a:ext cx="2071686" cy="167163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I would like some water. PLEASE!!!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9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0" name="Picture 29" descr="smellyfis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6735" y="4490296"/>
            <a:ext cx="1407899" cy="926134"/>
          </a:xfrm>
          <a:prstGeom prst="rect">
            <a:avLst/>
          </a:prstGeom>
        </p:spPr>
      </p:pic>
      <p:pic>
        <p:nvPicPr>
          <p:cNvPr id="31" name="Picture 30" descr="smellyfis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6735" y="4490296"/>
            <a:ext cx="1407899" cy="926133"/>
          </a:xfrm>
          <a:prstGeom prst="rect">
            <a:avLst/>
          </a:prstGeom>
        </p:spPr>
      </p:pic>
      <p:sp>
        <p:nvSpPr>
          <p:cNvPr id="32" name="31 Lágrima"/>
          <p:cNvSpPr/>
          <p:nvPr/>
        </p:nvSpPr>
        <p:spPr>
          <a:xfrm rot="19487750">
            <a:off x="5343951" y="22572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Lágrima"/>
          <p:cNvSpPr/>
          <p:nvPr/>
        </p:nvSpPr>
        <p:spPr>
          <a:xfrm rot="19487750">
            <a:off x="4629570" y="24001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4" name="33 Lágrima"/>
          <p:cNvSpPr/>
          <p:nvPr/>
        </p:nvSpPr>
        <p:spPr>
          <a:xfrm rot="19487750">
            <a:off x="5496351" y="24096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34 Lágrima"/>
          <p:cNvSpPr/>
          <p:nvPr/>
        </p:nvSpPr>
        <p:spPr>
          <a:xfrm rot="19487750">
            <a:off x="4781970" y="25525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6" name="35 Lágrima"/>
          <p:cNvSpPr/>
          <p:nvPr/>
        </p:nvSpPr>
        <p:spPr>
          <a:xfrm rot="19487750">
            <a:off x="5648751" y="25620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Lágrima"/>
          <p:cNvSpPr/>
          <p:nvPr/>
        </p:nvSpPr>
        <p:spPr>
          <a:xfrm rot="19487750">
            <a:off x="4934370" y="27049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pic>
        <p:nvPicPr>
          <p:cNvPr id="38" name="cloud talkin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-1928850"/>
            <a:ext cx="2071685" cy="1671636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42844" y="214290"/>
            <a:ext cx="4786346" cy="1643074"/>
          </a:xfrm>
          <a:prstGeom prst="wedgeRoundRectCallout">
            <a:avLst>
              <a:gd name="adj1" fmla="val 55036"/>
              <a:gd name="adj2" fmla="val 2030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Je </a:t>
            </a:r>
            <a:r>
              <a:rPr lang="en-GB" sz="4000" b="1" dirty="0" err="1">
                <a:solidFill>
                  <a:prstClr val="black"/>
                </a:solidFill>
              </a:rPr>
              <a:t>voudrais</a:t>
            </a:r>
            <a:r>
              <a:rPr lang="en-GB" sz="4000" b="1" dirty="0">
                <a:solidFill>
                  <a:prstClr val="black"/>
                </a:solidFill>
              </a:rPr>
              <a:t> de </a:t>
            </a:r>
            <a:r>
              <a:rPr lang="en-GB" sz="4000" b="1" dirty="0" err="1">
                <a:solidFill>
                  <a:prstClr val="black"/>
                </a:solidFill>
              </a:rPr>
              <a:t>l’eau</a:t>
            </a:r>
            <a:r>
              <a:rPr lang="en-GB" sz="4000" b="1" dirty="0">
                <a:solidFill>
                  <a:prstClr val="black"/>
                </a:solidFill>
              </a:rPr>
              <a:t>.</a:t>
            </a:r>
          </a:p>
          <a:p>
            <a:pPr algn="ctr"/>
            <a:r>
              <a:rPr lang="en-GB" sz="4000" b="1" dirty="0">
                <a:solidFill>
                  <a:prstClr val="black"/>
                </a:solidFill>
              </a:rPr>
              <a:t>S’IL VOUS  PLAÎT !!!</a:t>
            </a:r>
          </a:p>
        </p:txBody>
      </p:sp>
      <p:pic>
        <p:nvPicPr>
          <p:cNvPr id="20" name="Slide 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286776" y="52863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7526"/>
      </p:ext>
    </p:ext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33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9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781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7 0.01574 C 0.02205 0.06481 0.02136 0.06273 0.01545 0.10139 C 0.01459 0.11782 0.01337 0.14167 0.01164 0.15764 C 0.01042 0.16898 0.00469 0.18588 0.00243 0.19722 C -0.00468 0.28935 -3.05556E-6 0.22292 0.00243 0.44722 C 0.00261 0.45833 0.00539 0.4713 0.00903 0.48056 C 0.00973 0.48519 0.01111 0.49792 0.01285 0.50116 C 0.01476 0.5044 0.01806 0.50417 0.02066 0.50602 C 0.03212 0.50417 0.03698 0.50625 0.04532 0.49653 C 0.04618 0.49213 0.04879 0.48796 0.04792 0.48333 C 0.04497 0.4669 0.04063 0.45324 0.03108 0.44722 C 0.02726 0.44792 0.02292 0.4463 0.01945 0.44931 C 0.01893 0.45 0.01302 0.46435 0.01285 0.46944 C 0.0125 0.48935 0.01285 0.50833 0.01285 0.52801 L 0.01285 0.51019 " pathEditMode="relative" rAng="0" ptsTypes="fffffffffffffAA"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7 0.01574 C 0.02205 0.06481 0.02136 0.06273 0.01545 0.10139 C 0.01459 0.11782 0.01337 0.14167 0.01164 0.15764 C 0.01042 0.16898 0.00469 0.18588 0.00243 0.19722 C -0.00468 0.28935 -3.05556E-6 0.22292 0.00243 0.44722 C 0.00261 0.45833 0.00539 0.4713 0.00903 0.48056 C 0.00973 0.48519 0.01111 0.49792 0.01285 0.50116 C 0.01476 0.5044 0.01806 0.50417 0.02066 0.50602 C 0.03212 0.50417 0.03698 0.50625 0.04532 0.49653 C 0.04618 0.49213 0.04879 0.48796 0.04792 0.48333 C 0.04497 0.4669 0.04063 0.45324 0.03108 0.44722 C 0.02726 0.44792 0.02292 0.4463 0.01945 0.44931 C 0.01893 0.45 0.01302 0.46435 0.01285 0.46944 C 0.0125 0.48935 0.01285 0.50833 0.01285 0.52801 L 0.01285 0.51019 " pathEditMode="relative" rAng="0" ptsTypes="fffffffffffff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19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19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9" grpId="0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4429124" y="4857760"/>
            <a:ext cx="2000264" cy="50006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wolfman shut" descr="confusedwolfman4 - copi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5" name="bulb shut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6" name="Picture 25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pic>
        <p:nvPicPr>
          <p:cNvPr id="20" name="cloud shut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571612"/>
            <a:ext cx="2071685" cy="1671636"/>
          </a:xfrm>
          <a:prstGeom prst="rect">
            <a:avLst/>
          </a:prstGeom>
        </p:spPr>
      </p:pic>
      <p:pic>
        <p:nvPicPr>
          <p:cNvPr id="27" name="potato shut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00" y="3357562"/>
            <a:ext cx="2040717" cy="24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58170"/>
      </p:ext>
    </p:extLst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872 -0.00925 0.00208 0 -0.1 -0.00347 C -0.11476 -0.00393 -0.13612 -0.01573 -0.15191 -0.01896 C -0.16059 -0.0229 -0.16928 -0.0259 -0.17813 -0.02937 C -0.18525 -0.03585 -0.2 -0.03862 -0.20903 -0.04163 C -0.22917 -0.04834 -0.24809 -0.06129 -0.26875 -0.06568 C -0.27605 -0.06892 -0.28091 -0.071 -0.28837 -0.07262 C -0.29757 -0.07701 -0.3073 -0.08002 -0.31684 -0.08303 C -0.33091 -0.09251 -0.34827 -0.09713 -0.36372 -0.10199 C -0.37379 -0.10893 -0.38334 -0.11702 -0.3948 -0.11933 C -0.40452 -0.12581 -0.41303 -0.13252 -0.42344 -0.13668 C -0.4323 -0.14524 -0.44132 -0.14894 -0.45191 -0.15217 C -0.45591 -0.15564 -0.45921 -0.16096 -0.46372 -0.16258 C -0.47014 -0.16489 -0.47674 -0.16698 -0.48316 -0.16952 C -0.4875 -0.17345 -0.49098 -0.17785 -0.49619 -0.17993 C -0.50053 -0.18432 -0.50469 -0.1864 -0.50903 -0.19033 C -0.51094 -0.19727 -0.5132 -0.19843 -0.51823 -0.20074 C -0.52032 -0.2093 -0.52396 -0.21531 -0.52865 -0.22156 C -0.53039 -0.23335 -0.53039 -0.23844 -0.53768 -0.24561 C -0.53855 -0.24746 -0.53924 -0.24954 -0.54028 -0.25093 C -0.54184 -0.25301 -0.54428 -0.2537 -0.54549 -0.25601 C -0.54653 -0.25786 -0.54584 -0.26087 -0.54671 -0.26295 C -0.54757 -0.26503 -0.54931 -0.26642 -0.5507 -0.26827 C -0.55244 -0.27521 -0.554 -0.27798 -0.55851 -0.28192 C -0.56112 -0.28724 -0.56233 -0.29232 -0.56494 -0.29764 C -0.56841 -0.31129 -0.57327 -0.32655 -0.57535 -0.34089 C -0.57674 -0.35083 -0.57934 -0.35916 -0.58178 -0.36841 C -0.58282 -0.37234 -0.58247 -0.3772 -0.58438 -0.38067 C -0.58577 -0.38344 -0.58785 -0.38506 -0.58959 -0.38761 C -0.59115 -0.39755 -0.59202 -0.40865 -0.59619 -0.41698 C -0.59757 -0.42438 -0.6 -0.429 -0.60261 -0.43594 C -0.60504 -0.44958 -0.60469 -0.45629 -0.60643 -0.47225 C -0.60712 -0.47826 -0.60938 -0.48381 -0.61042 -0.48959 C -0.61389 -0.50948 -0.61303 -0.50116 -0.61303 -0.52243 L -0.59619 -0.5 " pathEditMode="relative" ptsTypes="fffffffffffffffffffffffffffffffff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47549E-8 L -0.34323 -0.005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tadium-outside2.bmp"/>
          <p:cNvPicPr>
            <a:picLocks noChangeAspect="1"/>
          </p:cNvPicPr>
          <p:nvPr/>
        </p:nvPicPr>
        <p:blipFill>
          <a:blip r:embed="rId5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26" name="Evil turnip talking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7" name="evil turnip shut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8" name="carrot talkin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9" name="carrot shu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30" name="bulb talkin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pic>
        <p:nvPicPr>
          <p:cNvPr id="31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pic>
        <p:nvPicPr>
          <p:cNvPr id="16" name="wolfman open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3" y="2211166"/>
            <a:ext cx="2207912" cy="3714772"/>
          </a:xfrm>
          <a:prstGeom prst="rect">
            <a:avLst/>
          </a:prstGeom>
        </p:spPr>
      </p:pic>
      <p:pic>
        <p:nvPicPr>
          <p:cNvPr id="17" name="wolfman shut" descr="confusedwolfman4 - copia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02969"/>
            <a:ext cx="2214801" cy="3726361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smellyfish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pic>
        <p:nvPicPr>
          <p:cNvPr id="33" name="Picture 32" descr="smellyfish.bmp" hidden="1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4066" y="4455267"/>
            <a:ext cx="1794479" cy="1180430"/>
          </a:xfrm>
          <a:prstGeom prst="rect">
            <a:avLst/>
          </a:prstGeom>
        </p:spPr>
      </p:pic>
      <p:pic>
        <p:nvPicPr>
          <p:cNvPr id="14" name="potato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8" y="2357430"/>
            <a:ext cx="3033366" cy="3640039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8" y="2357430"/>
            <a:ext cx="3033366" cy="3640039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Sir, I would like to have a duel with you.</a:t>
            </a:r>
          </a:p>
        </p:txBody>
      </p:sp>
      <p:sp>
        <p:nvSpPr>
          <p:cNvPr id="19" name="Callout"/>
          <p:cNvSpPr/>
          <p:nvPr/>
        </p:nvSpPr>
        <p:spPr>
          <a:xfrm>
            <a:off x="1785918" y="285728"/>
            <a:ext cx="5818398" cy="1785950"/>
          </a:xfrm>
          <a:prstGeom prst="wedgeRoundRectCallout">
            <a:avLst>
              <a:gd name="adj1" fmla="val -22675"/>
              <a:gd name="adj2" fmla="val 10296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Monsieur, je </a:t>
            </a:r>
            <a:r>
              <a:rPr lang="en-GB" sz="4000" b="1" dirty="0" err="1">
                <a:solidFill>
                  <a:prstClr val="black"/>
                </a:solidFill>
              </a:rPr>
              <a:t>voudrais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avoir</a:t>
            </a:r>
            <a:r>
              <a:rPr lang="en-GB" sz="4000" b="1" dirty="0">
                <a:solidFill>
                  <a:prstClr val="black"/>
                </a:solidFill>
              </a:rPr>
              <a:t> un duel avec </a:t>
            </a:r>
            <a:r>
              <a:rPr lang="en-GB" sz="4000" b="1" dirty="0" err="1">
                <a:solidFill>
                  <a:prstClr val="black"/>
                </a:solidFill>
              </a:rPr>
              <a:t>vous</a:t>
            </a:r>
            <a:r>
              <a:rPr lang="en-GB" sz="40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8" name="Slide 2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57038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47549E-8 L -0.34323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321E-6 L -0.34323 -0.005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25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25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9" grpId="0" animBg="1"/>
      <p:bldP spid="19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tadium-outside2.bmp"/>
          <p:cNvPicPr>
            <a:picLocks noChangeAspect="1"/>
          </p:cNvPicPr>
          <p:nvPr/>
        </p:nvPicPr>
        <p:blipFill>
          <a:blip r:embed="rId5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18" name="Evil turnip talking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0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1" name="bulb talkin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pic>
        <p:nvPicPr>
          <p:cNvPr id="14" name="potato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300" b="1" dirty="0">
                <a:solidFill>
                  <a:schemeClr val="tx1"/>
                </a:solidFill>
              </a:rPr>
              <a:t>Would you like to have the choice of the weapon?</a:t>
            </a:r>
          </a:p>
        </p:txBody>
      </p:sp>
      <p:pic>
        <p:nvPicPr>
          <p:cNvPr id="25" name="potato shut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sp>
        <p:nvSpPr>
          <p:cNvPr id="19" name="Callout"/>
          <p:cNvSpPr/>
          <p:nvPr/>
        </p:nvSpPr>
        <p:spPr>
          <a:xfrm>
            <a:off x="5072066" y="571480"/>
            <a:ext cx="3672408" cy="2736304"/>
          </a:xfrm>
          <a:prstGeom prst="wedgeRoundRectCallout">
            <a:avLst>
              <a:gd name="adj1" fmla="val -64806"/>
              <a:gd name="adj2" fmla="val 1092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prstClr val="black"/>
                </a:solidFill>
              </a:rPr>
              <a:t>Voudriez-vous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avoir</a:t>
            </a:r>
            <a:r>
              <a:rPr lang="en-GB" sz="4000" b="1" dirty="0">
                <a:solidFill>
                  <a:prstClr val="black"/>
                </a:solidFill>
              </a:rPr>
              <a:t> le </a:t>
            </a:r>
            <a:r>
              <a:rPr lang="en-GB" sz="4000" b="1" dirty="0" err="1">
                <a:solidFill>
                  <a:prstClr val="black"/>
                </a:solidFill>
              </a:rPr>
              <a:t>choix</a:t>
            </a:r>
            <a:r>
              <a:rPr lang="en-GB" sz="4000" b="1" dirty="0">
                <a:solidFill>
                  <a:prstClr val="black"/>
                </a:solidFill>
              </a:rPr>
              <a:t> des </a:t>
            </a:r>
            <a:r>
              <a:rPr lang="en-GB" sz="4000" b="1" dirty="0" err="1">
                <a:solidFill>
                  <a:prstClr val="black"/>
                </a:solidFill>
              </a:rPr>
              <a:t>armes</a:t>
            </a:r>
            <a:r>
              <a:rPr lang="en-GB" sz="4000" b="1" dirty="0">
                <a:solidFill>
                  <a:prstClr val="black"/>
                </a:solidFill>
              </a:rPr>
              <a:t> ?</a:t>
            </a:r>
          </a:p>
        </p:txBody>
      </p:sp>
      <p:pic>
        <p:nvPicPr>
          <p:cNvPr id="27" name="wolfman open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11166"/>
            <a:ext cx="2207912" cy="3714772"/>
          </a:xfrm>
          <a:prstGeom prst="rect">
            <a:avLst/>
          </a:prstGeom>
        </p:spPr>
      </p:pic>
      <p:pic>
        <p:nvPicPr>
          <p:cNvPr id="13" name="Slide 2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09717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9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56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23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9" grpId="0" animBg="1"/>
      <p:bldP spid="1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30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1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2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3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4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2" name="Mc Mike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456299"/>
            <a:ext cx="2500330" cy="5473163"/>
          </a:xfrm>
          <a:prstGeom prst="rect">
            <a:avLst/>
          </a:prstGeom>
        </p:spPr>
      </p:pic>
      <p:pic>
        <p:nvPicPr>
          <p:cNvPr id="23" name="Mike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451555"/>
            <a:ext cx="2500330" cy="5473163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>
                <a:solidFill>
                  <a:schemeClr val="tx1"/>
                </a:solidFill>
              </a:rPr>
              <a:t>We are almost at the end, and so, I would like everyone to make one final wish.</a:t>
            </a:r>
          </a:p>
        </p:txBody>
      </p:sp>
      <p:sp>
        <p:nvSpPr>
          <p:cNvPr id="25" name="Rounded Rectangular Callout 11"/>
          <p:cNvSpPr/>
          <p:nvPr/>
        </p:nvSpPr>
        <p:spPr>
          <a:xfrm>
            <a:off x="1928794" y="285728"/>
            <a:ext cx="6929454" cy="1785950"/>
          </a:xfrm>
          <a:prstGeom prst="wedgeRoundRectCallout">
            <a:avLst>
              <a:gd name="adj1" fmla="val -44324"/>
              <a:gd name="adj2" fmla="val 1020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solidFill>
                  <a:schemeClr val="tx1"/>
                </a:solidFill>
              </a:rPr>
              <a:t>Nous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sommes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presque</a:t>
            </a:r>
            <a:r>
              <a:rPr lang="es-ES" sz="4000" b="1" dirty="0">
                <a:solidFill>
                  <a:schemeClr val="tx1"/>
                </a:solidFill>
              </a:rPr>
              <a:t> à la fin, et </a:t>
            </a:r>
            <a:r>
              <a:rPr lang="es-ES" sz="4000" b="1" dirty="0" err="1">
                <a:solidFill>
                  <a:schemeClr val="tx1"/>
                </a:solidFill>
              </a:rPr>
              <a:t>donc</a:t>
            </a:r>
            <a:r>
              <a:rPr lang="es-ES" sz="4000" b="1" dirty="0">
                <a:solidFill>
                  <a:schemeClr val="tx1"/>
                </a:solidFill>
              </a:rPr>
              <a:t> je </a:t>
            </a:r>
            <a:r>
              <a:rPr lang="es-ES" sz="4000" b="1" dirty="0" err="1">
                <a:solidFill>
                  <a:schemeClr val="tx1"/>
                </a:solidFill>
              </a:rPr>
              <a:t>voudrais</a:t>
            </a:r>
            <a:r>
              <a:rPr lang="es-ES" sz="4000" b="1" dirty="0">
                <a:solidFill>
                  <a:schemeClr val="tx1"/>
                </a:solidFill>
              </a:rPr>
              <a:t> que </a:t>
            </a:r>
            <a:r>
              <a:rPr lang="es-ES" sz="4000" b="1" dirty="0" err="1">
                <a:solidFill>
                  <a:schemeClr val="tx1"/>
                </a:solidFill>
              </a:rPr>
              <a:t>chacun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fasse</a:t>
            </a:r>
            <a:r>
              <a:rPr lang="es-ES" sz="4000" b="1" dirty="0">
                <a:solidFill>
                  <a:schemeClr val="tx1"/>
                </a:solidFill>
              </a:rPr>
              <a:t> un </a:t>
            </a:r>
            <a:r>
              <a:rPr lang="es-ES" sz="4000" b="1" dirty="0" err="1">
                <a:solidFill>
                  <a:schemeClr val="tx1"/>
                </a:solidFill>
              </a:rPr>
              <a:t>dernier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voeu</a:t>
            </a:r>
            <a:r>
              <a:rPr lang="es-ES" sz="4000" b="1" dirty="0">
                <a:solidFill>
                  <a:schemeClr val="tx1"/>
                </a:solidFill>
              </a:rPr>
              <a:t>.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12" name="slide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39200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8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671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0" dur="9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tadium-outside2.bmp"/>
          <p:cNvPicPr>
            <a:picLocks noChangeAspect="1"/>
          </p:cNvPicPr>
          <p:nvPr/>
        </p:nvPicPr>
        <p:blipFill>
          <a:blip r:embed="rId5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20" name="Evil turnip talking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1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2" name="bulb talkin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Why not? I would like to choose… BOXING!</a:t>
            </a:r>
          </a:p>
        </p:txBody>
      </p:sp>
      <p:pic>
        <p:nvPicPr>
          <p:cNvPr id="27" name="wolfman open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14554"/>
            <a:ext cx="2207912" cy="3714771"/>
          </a:xfrm>
          <a:prstGeom prst="rect">
            <a:avLst/>
          </a:prstGeom>
        </p:spPr>
      </p:pic>
      <p:pic>
        <p:nvPicPr>
          <p:cNvPr id="25" name="wolfman open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11166"/>
            <a:ext cx="2207912" cy="3714771"/>
          </a:xfrm>
          <a:prstGeom prst="rect">
            <a:avLst/>
          </a:prstGeom>
        </p:spPr>
      </p:pic>
      <p:pic>
        <p:nvPicPr>
          <p:cNvPr id="26" name="potato shut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pic>
        <p:nvPicPr>
          <p:cNvPr id="29" name="wolfman open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11166"/>
            <a:ext cx="2207912" cy="3714772"/>
          </a:xfrm>
          <a:prstGeom prst="rect">
            <a:avLst/>
          </a:prstGeom>
        </p:spPr>
      </p:pic>
      <p:sp>
        <p:nvSpPr>
          <p:cNvPr id="19" name="Callout"/>
          <p:cNvSpPr/>
          <p:nvPr/>
        </p:nvSpPr>
        <p:spPr>
          <a:xfrm>
            <a:off x="2357422" y="571480"/>
            <a:ext cx="5929354" cy="1643074"/>
          </a:xfrm>
          <a:prstGeom prst="wedgeRoundRectCallout">
            <a:avLst>
              <a:gd name="adj1" fmla="val -41239"/>
              <a:gd name="adj2" fmla="val 1718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prstClr val="black"/>
                </a:solidFill>
              </a:rPr>
              <a:t>Pourquoi</a:t>
            </a:r>
            <a:r>
              <a:rPr lang="en-GB" sz="4000" b="1" dirty="0">
                <a:solidFill>
                  <a:prstClr val="black"/>
                </a:solidFill>
              </a:rPr>
              <a:t> pas ? Je </a:t>
            </a:r>
            <a:r>
              <a:rPr lang="en-GB" sz="4000" b="1" dirty="0" err="1">
                <a:solidFill>
                  <a:prstClr val="black"/>
                </a:solidFill>
              </a:rPr>
              <a:t>voudrais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choisir</a:t>
            </a:r>
            <a:r>
              <a:rPr lang="en-GB" sz="4000" b="1" dirty="0">
                <a:solidFill>
                  <a:prstClr val="black"/>
                </a:solidFill>
              </a:rPr>
              <a:t>... LA BOXE !</a:t>
            </a:r>
          </a:p>
        </p:txBody>
      </p:sp>
      <p:pic>
        <p:nvPicPr>
          <p:cNvPr id="28" name="Slide 3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215338" y="51435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50862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0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09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6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11" name="bulb talkin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18" name="smelly fish shut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8" name="cloud shut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12" name="Evil turnip talking" descr="angryparsnipfac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16" name="wolfman open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5" name="TextBox 21"/>
          <p:cNvSpPr txBox="1"/>
          <p:nvPr/>
        </p:nvSpPr>
        <p:spPr>
          <a:xfrm>
            <a:off x="357158" y="1500174"/>
            <a:ext cx="428628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rock star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policewoman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gangster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banker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angel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devil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duel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weapon</a:t>
            </a:r>
          </a:p>
        </p:txBody>
      </p:sp>
      <p:sp>
        <p:nvSpPr>
          <p:cNvPr id="17" name="TextBox 21"/>
          <p:cNvSpPr txBox="1"/>
          <p:nvPr/>
        </p:nvSpPr>
        <p:spPr>
          <a:xfrm>
            <a:off x="4429124" y="1500174"/>
            <a:ext cx="47148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star du rock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femme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policier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bandit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banquier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ange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démon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duel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arme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" name="Slide 3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70491"/>
      </p:ext>
    </p:extLst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6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11" name="bulb talkin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18" name="smelly fish shut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8" name="cloud shut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12" name="Evil turnip talking" descr="angryparsnipfac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16" name="wolfman open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142844" y="571488"/>
            <a:ext cx="4040761" cy="1143000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</a:p>
        </p:txBody>
      </p:sp>
      <p:sp>
        <p:nvSpPr>
          <p:cNvPr id="24" name="TextBox 12"/>
          <p:cNvSpPr txBox="1"/>
          <p:nvPr/>
        </p:nvSpPr>
        <p:spPr>
          <a:xfrm>
            <a:off x="71406" y="2370134"/>
            <a:ext cx="496399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3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" name="TextBox 12"/>
          <p:cNvSpPr txBox="1"/>
          <p:nvPr/>
        </p:nvSpPr>
        <p:spPr>
          <a:xfrm>
            <a:off x="4894420" y="2370134"/>
            <a:ext cx="49639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ais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ais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ait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ions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iez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voudr</a:t>
            </a:r>
            <a:r>
              <a:rPr lang="en-GB" sz="40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aient</a:t>
            </a:r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460329" y="571480"/>
            <a:ext cx="4040761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oudr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+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term.</a:t>
            </a:r>
          </a:p>
        </p:txBody>
      </p:sp>
      <p:pic>
        <p:nvPicPr>
          <p:cNvPr id="14" name="Slide 3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70491"/>
      </p:ext>
    </p:extLst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stadium-outside2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29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30" name="bulb talkin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31" name="smelly fish shut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32" name="cloud shut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33" name="Evil turnip talking" descr="angryparsnipfac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34" name="wolfman open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5" name="potato shut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6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-1535778"/>
            <a:ext cx="1262059" cy="1514470"/>
          </a:xfrm>
          <a:prstGeom prst="rect">
            <a:avLst/>
          </a:prstGeom>
        </p:spPr>
      </p:pic>
      <p:pic>
        <p:nvPicPr>
          <p:cNvPr id="36" name="credits rock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142844" y="1071546"/>
            <a:ext cx="304800" cy="3048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F84F773-8692-6E5A-A3D8-08E180BDBEC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EFDFD53-DD50-CF41-E3B8-9F57AB8E580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342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110" dur="4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21600000">
                                      <p:cBhvr>
                                        <p:cTn id="112" dur="66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3" presetClass="exit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3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err="1">
                <a:solidFill>
                  <a:schemeClr val="tx1"/>
                </a:solidFill>
              </a:rPr>
              <a:t>What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I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do?</a:t>
            </a:r>
          </a:p>
        </p:txBody>
      </p:sp>
      <p:pic>
        <p:nvPicPr>
          <p:cNvPr id="31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2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3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4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5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3" name="2 Llamada de nube"/>
          <p:cNvSpPr/>
          <p:nvPr/>
        </p:nvSpPr>
        <p:spPr>
          <a:xfrm>
            <a:off x="3571868" y="357166"/>
            <a:ext cx="2808312" cy="2091772"/>
          </a:xfrm>
          <a:prstGeom prst="cloudCallout">
            <a:avLst>
              <a:gd name="adj1" fmla="val 72567"/>
              <a:gd name="adj2" fmla="val 4964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1" name="20 Llamada de nube"/>
          <p:cNvSpPr/>
          <p:nvPr/>
        </p:nvSpPr>
        <p:spPr>
          <a:xfrm>
            <a:off x="3143240" y="285728"/>
            <a:ext cx="2808312" cy="2091772"/>
          </a:xfrm>
          <a:prstGeom prst="cloudCallout">
            <a:avLst>
              <a:gd name="adj1" fmla="val 19868"/>
              <a:gd name="adj2" fmla="val 9252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2" name="21 Llamada de nube"/>
          <p:cNvSpPr/>
          <p:nvPr/>
        </p:nvSpPr>
        <p:spPr>
          <a:xfrm>
            <a:off x="3428992" y="357166"/>
            <a:ext cx="2808312" cy="2091772"/>
          </a:xfrm>
          <a:prstGeom prst="cloudCallout">
            <a:avLst>
              <a:gd name="adj1" fmla="val -87160"/>
              <a:gd name="adj2" fmla="val 6041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3" name="22 Llamada de nube"/>
          <p:cNvSpPr/>
          <p:nvPr/>
        </p:nvSpPr>
        <p:spPr>
          <a:xfrm>
            <a:off x="3214678" y="571480"/>
            <a:ext cx="2808312" cy="2091772"/>
          </a:xfrm>
          <a:prstGeom prst="cloudCallout">
            <a:avLst>
              <a:gd name="adj1" fmla="val -47807"/>
              <a:gd name="adj2" fmla="val 10699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4" name="23 Llamada de nube"/>
          <p:cNvSpPr/>
          <p:nvPr/>
        </p:nvSpPr>
        <p:spPr>
          <a:xfrm>
            <a:off x="2071670" y="214290"/>
            <a:ext cx="5286412" cy="2720488"/>
          </a:xfrm>
          <a:prstGeom prst="cloudCallout">
            <a:avLst>
              <a:gd name="adj1" fmla="val 46795"/>
              <a:gd name="adj2" fmla="val 8726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Qu’est-ce-que je voudrais faire ?</a:t>
            </a:r>
          </a:p>
        </p:txBody>
      </p:sp>
      <p:pic>
        <p:nvPicPr>
          <p:cNvPr id="14" name="slide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429652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7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55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 rock star!!!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24 Llamada de nube"/>
          <p:cNvSpPr/>
          <p:nvPr/>
        </p:nvSpPr>
        <p:spPr>
          <a:xfrm>
            <a:off x="714348" y="285728"/>
            <a:ext cx="4600532" cy="2952328"/>
          </a:xfrm>
          <a:prstGeom prst="cloudCallout">
            <a:avLst>
              <a:gd name="adj1" fmla="val 82669"/>
              <a:gd name="adj2" fmla="val 6634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Je voudrais être une star du rock !!!</a:t>
            </a:r>
          </a:p>
        </p:txBody>
      </p:sp>
      <p:pic>
        <p:nvPicPr>
          <p:cNvPr id="10" name="slide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52863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52934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cenario" descr="C:\Users\Usuario\The Angry Family JOB\fondo-escenario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telon" descr="C:\Users\Usuario\The Angry Family JOB\telon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6991F"/>
              </a:clrFrom>
              <a:clrTo>
                <a:srgbClr val="E6991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  <p:pic>
        <p:nvPicPr>
          <p:cNvPr id="3" name="rock potato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723" y="1756802"/>
            <a:ext cx="3096768" cy="4102212"/>
          </a:xfrm>
          <a:prstGeom prst="rect">
            <a:avLst/>
          </a:prstGeom>
        </p:spPr>
      </p:pic>
      <p:pic>
        <p:nvPicPr>
          <p:cNvPr id="4" name="rockpotato shut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1755680"/>
            <a:ext cx="3096768" cy="4102212"/>
          </a:xfrm>
          <a:prstGeom prst="rect">
            <a:avLst/>
          </a:prstGeom>
        </p:spPr>
      </p:pic>
      <p:pic>
        <p:nvPicPr>
          <p:cNvPr id="1027" name="cortinas" descr="C:\Users\Usuario\The Angry Family JOB\cortinas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E6991F"/>
              </a:clrFrom>
              <a:clrTo>
                <a:srgbClr val="E6991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380"/>
            <a:ext cx="9144000" cy="5857892"/>
          </a:xfrm>
          <a:prstGeom prst="rect">
            <a:avLst/>
          </a:prstGeom>
          <a:noFill/>
        </p:spPr>
      </p:pic>
      <p:sp>
        <p:nvSpPr>
          <p:cNvPr id="10" name="1 subtitles"/>
          <p:cNvSpPr/>
          <p:nvPr/>
        </p:nvSpPr>
        <p:spPr>
          <a:xfrm>
            <a:off x="500034" y="5715016"/>
            <a:ext cx="81427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am a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potato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sexy</a:t>
            </a:r>
          </a:p>
        </p:txBody>
      </p:sp>
      <p:sp>
        <p:nvSpPr>
          <p:cNvPr id="11" name="1 karaoke"/>
          <p:cNvSpPr/>
          <p:nvPr/>
        </p:nvSpPr>
        <p:spPr>
          <a:xfrm>
            <a:off x="500034" y="5715016"/>
            <a:ext cx="81427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 am a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potato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sexy</a:t>
            </a:r>
          </a:p>
        </p:txBody>
      </p:sp>
      <p:sp>
        <p:nvSpPr>
          <p:cNvPr id="12" name="2 subtitles"/>
          <p:cNvSpPr/>
          <p:nvPr/>
        </p:nvSpPr>
        <p:spPr>
          <a:xfrm>
            <a:off x="-40758" y="5715016"/>
            <a:ext cx="91847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but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sometimes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baby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angry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2 karaoke"/>
          <p:cNvSpPr/>
          <p:nvPr/>
        </p:nvSpPr>
        <p:spPr>
          <a:xfrm>
            <a:off x="-40726" y="5715016"/>
            <a:ext cx="91847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but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sometimes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baby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angry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57EF2D"/>
              </a:solidFill>
            </a:endParaRPr>
          </a:p>
        </p:txBody>
      </p:sp>
      <p:sp>
        <p:nvSpPr>
          <p:cNvPr id="14" name="3 subtitles"/>
          <p:cNvSpPr/>
          <p:nvPr/>
        </p:nvSpPr>
        <p:spPr>
          <a:xfrm>
            <a:off x="928662" y="5359802"/>
            <a:ext cx="70014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that’s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call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us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Angry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Family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3 karaoke a"/>
          <p:cNvSpPr/>
          <p:nvPr/>
        </p:nvSpPr>
        <p:spPr>
          <a:xfrm>
            <a:off x="928662" y="5357826"/>
            <a:ext cx="71408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that’s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why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they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call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us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</a:p>
        </p:txBody>
      </p:sp>
      <p:sp>
        <p:nvSpPr>
          <p:cNvPr id="16" name="3 karaoke b"/>
          <p:cNvSpPr/>
          <p:nvPr/>
        </p:nvSpPr>
        <p:spPr>
          <a:xfrm>
            <a:off x="928182" y="5357826"/>
            <a:ext cx="70182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                                                </a:t>
            </a:r>
          </a:p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Angry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Family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57EF2D"/>
              </a:solidFill>
            </a:endParaRPr>
          </a:p>
        </p:txBody>
      </p:sp>
      <p:sp>
        <p:nvSpPr>
          <p:cNvPr id="18" name="yeah1"/>
          <p:cNvSpPr/>
          <p:nvPr/>
        </p:nvSpPr>
        <p:spPr>
          <a:xfrm>
            <a:off x="857224" y="5715016"/>
            <a:ext cx="74571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YEEEEEEEEEEEEEAAAAUHH!!</a:t>
            </a:r>
          </a:p>
        </p:txBody>
      </p:sp>
      <p:sp>
        <p:nvSpPr>
          <p:cNvPr id="19" name="yeah2"/>
          <p:cNvSpPr/>
          <p:nvPr/>
        </p:nvSpPr>
        <p:spPr>
          <a:xfrm>
            <a:off x="857224" y="5715016"/>
            <a:ext cx="74571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YEEEEEEEEEEEEEAAAAUHH!!</a:t>
            </a:r>
          </a:p>
        </p:txBody>
      </p:sp>
      <p:pic>
        <p:nvPicPr>
          <p:cNvPr id="20" name="potato rock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8556"/>
      </p:ext>
    </p:extLst>
  </p:cSld>
  <p:clrMapOvr>
    <a:masterClrMapping/>
  </p:clrMapOvr>
  <p:transition advClick="0"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2.5E-6 -2.59259E-6 C 0.00659 -0.01898 0.0151 -0.03703 0.03264 -0.03703 C 0.05225 -0.03703 0.0592 -0.01898 0.06562 -2.59259E-6 C 0.0743 0.02107 0.08073 0.0419 0.10278 0.0419 C 0.12257 0.0419 0.12899 0.02107 0.13784 -2.59259E-6 C 0.14201 -0.01898 0.15069 -0.03703 0.17048 -0.03703 C 0.18784 -0.03703 0.1967 -0.01898 0.20347 -2.59259E-6 C 0.20989 0.02107 0.21875 0.0419 0.23837 0.0419 C 0.25816 0.0419 0.27344 -2.59259E-6 0.27344 0.00023 C 0.27986 -0.01898 0.28663 -0.03703 0.30607 -0.03703 C 0.32569 -0.03703 0.33264 -0.01898 0.33906 -2.59259E-6 C 0.34774 0.02107 0.35416 0.0419 0.37621 0.0419 C 0.396 0.0419 0.40243 0.02107 0.40885 -2.59259E-6 C 0.41771 -0.01898 0.42413 -0.03703 0.44392 -0.03703 C 0.46128 -0.03703 0.47014 -0.01898 0.47691 -2.59259E-6 C 0.48333 0.02107 0.49219 0.0419 0.5118 0.0419 C 0.53159 0.0419 0.53802 0.02107 0.54687 -2.59259E-6 " pathEditMode="relative" rAng="0" ptsTypes="fffffffffffffffff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4.72222E-6 -4.07407E-6 C 0.0066 -0.01898 0.01511 -0.03703 0.03264 -0.03703 C 0.05226 -0.03703 0.05921 -0.01898 0.06563 -4.07407E-6 C 0.07431 0.02107 0.08073 0.0419 0.10278 0.0419 C 0.12257 0.0419 0.129 0.02107 0.13785 -4.07407E-6 C 0.14202 -0.01898 0.1507 -0.03703 0.17049 -0.03703 C 0.18785 -0.03703 0.19671 -0.01898 0.20348 -4.07407E-6 C 0.2099 0.02107 0.21875 0.0419 0.23837 0.0419 C 0.25816 0.0419 0.27344 -4.07407E-6 0.27344 0.00024 C 0.27987 -0.01898 0.28664 -0.03703 0.30608 -0.03703 C 0.3257 -0.03703 0.33264 -0.01898 0.33907 -4.07407E-6 C 0.34775 0.02107 0.35417 0.0419 0.37622 0.0419 C 0.39601 0.0419 0.40244 0.02107 0.40886 -4.07407E-6 C 0.41771 -0.01898 0.42414 -0.03703 0.44393 -0.03703 C 0.46129 -0.03703 0.47014 -0.01898 0.47691 -4.07407E-6 C 0.48334 0.02107 0.49219 0.0419 0.51181 0.0419 C 0.5316 0.0419 0.53803 0.02107 0.54688 -4.07407E-6 " pathEditMode="relative" rAng="0" ptsTypes="fffffffffffffffff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2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10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nodeType="withEffect">
                                  <p:stCondLst>
                                    <p:cond delay="10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1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1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5000" fill="hold" nodeType="withEffect">
                                  <p:stCondLst>
                                    <p:cond delay="1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2000" fill="hold" nodeType="withEffect">
                                  <p:stCondLst>
                                    <p:cond delay="2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2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nodeType="withEffect">
                                  <p:stCondLst>
                                    <p:cond delay="2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3000" fill="hold" nodeType="withEffect">
                                  <p:stCondLst>
                                    <p:cond delay="2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3000" fill="hold" nodeType="withEffect">
                                  <p:stCondLst>
                                    <p:cond delay="2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animScale>
                                      <p:cBhvr>
                                        <p:cTn id="52" dur="4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400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animRot by="21600000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1" presetClass="exit" presetSubtype="0" fill="hold" nodeType="withEffect">
                                  <p:stCondLst>
                                    <p:cond delay="37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4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3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3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20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22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23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32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39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39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8" grpId="1"/>
      <p:bldP spid="19" grpId="0"/>
      <p:bldP spid="1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7" cstate="print"/>
          <a:srcRect l="25218" t="25218" r="15328" b="8415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4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714356"/>
            <a:ext cx="2138775" cy="4437757"/>
          </a:xfrm>
          <a:prstGeom prst="rect">
            <a:avLst/>
          </a:prstGeom>
        </p:spPr>
      </p:pic>
      <p:pic>
        <p:nvPicPr>
          <p:cNvPr id="26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072462" y="3643314"/>
            <a:ext cx="3083998" cy="3804934"/>
          </a:xfrm>
          <a:prstGeom prst="rect">
            <a:avLst/>
          </a:prstGeom>
        </p:spPr>
      </p:pic>
      <p:pic>
        <p:nvPicPr>
          <p:cNvPr id="27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2643182"/>
            <a:ext cx="2194846" cy="3692788"/>
          </a:xfrm>
          <a:prstGeom prst="rect">
            <a:avLst/>
          </a:prstGeom>
        </p:spPr>
      </p:pic>
      <p:pic>
        <p:nvPicPr>
          <p:cNvPr id="28" name="bulb shut" descr="angrylightningbulb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1928802"/>
            <a:ext cx="3124075" cy="3447527"/>
          </a:xfrm>
          <a:prstGeom prst="rect">
            <a:avLst/>
          </a:prstGeom>
        </p:spPr>
      </p:pic>
      <p:sp>
        <p:nvSpPr>
          <p:cNvPr id="25" name="24 Llamada de nube"/>
          <p:cNvSpPr/>
          <p:nvPr/>
        </p:nvSpPr>
        <p:spPr>
          <a:xfrm>
            <a:off x="642910" y="285728"/>
            <a:ext cx="4503444" cy="2952328"/>
          </a:xfrm>
          <a:prstGeom prst="cloudCallout">
            <a:avLst>
              <a:gd name="adj1" fmla="val 62019"/>
              <a:gd name="adj2" fmla="val 61510"/>
            </a:avLst>
          </a:prstGeom>
          <a:solidFill>
            <a:srgbClr val="EDE48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Je voudrais être une femme policier !</a:t>
            </a:r>
          </a:p>
        </p:txBody>
      </p:sp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 to be a policewoman!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 I would like to be a gangster! </a:t>
            </a:r>
          </a:p>
        </p:txBody>
      </p:sp>
      <p:sp>
        <p:nvSpPr>
          <p:cNvPr id="22" name="21 Llamada de nube"/>
          <p:cNvSpPr/>
          <p:nvPr/>
        </p:nvSpPr>
        <p:spPr>
          <a:xfrm>
            <a:off x="4500562" y="285728"/>
            <a:ext cx="3960440" cy="2952328"/>
          </a:xfrm>
          <a:prstGeom prst="cloudCallout">
            <a:avLst>
              <a:gd name="adj1" fmla="val -103243"/>
              <a:gd name="adj2" fmla="val 89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Je voudrais être un bandit !</a:t>
            </a:r>
          </a:p>
        </p:txBody>
      </p:sp>
      <p:pic>
        <p:nvPicPr>
          <p:cNvPr id="10" name="Slide 7 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7643834" y="5357826"/>
            <a:ext cx="304800" cy="304800"/>
          </a:xfrm>
          <a:prstGeom prst="rect">
            <a:avLst/>
          </a:prstGeom>
        </p:spPr>
      </p:pic>
      <p:pic>
        <p:nvPicPr>
          <p:cNvPr id="11" name="Slide 7 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2357422" y="52863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9444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74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626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8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7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A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9" name="8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04" y="204814"/>
            <a:ext cx="3531973" cy="6858000"/>
          </a:xfrm>
          <a:prstGeom prst="rect">
            <a:avLst/>
          </a:prstGeom>
        </p:spPr>
      </p:pic>
      <p:pic>
        <p:nvPicPr>
          <p:cNvPr id="10" name="9 Imagen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517" y="204814"/>
            <a:ext cx="3377821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sp>
        <p:nvSpPr>
          <p:cNvPr id="22" name="Callout"/>
          <p:cNvSpPr/>
          <p:nvPr/>
        </p:nvSpPr>
        <p:spPr>
          <a:xfrm>
            <a:off x="571472" y="571480"/>
            <a:ext cx="4357718" cy="2428892"/>
          </a:xfrm>
          <a:prstGeom prst="wedgeRoundRectCallout">
            <a:avLst>
              <a:gd name="adj1" fmla="val 35770"/>
              <a:gd name="adj2" fmla="val 836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Ah </a:t>
            </a:r>
            <a:r>
              <a:rPr lang="en-GB" sz="4000" b="1" dirty="0" err="1">
                <a:solidFill>
                  <a:schemeClr val="tx1"/>
                </a:solidFill>
              </a:rPr>
              <a:t>ah</a:t>
            </a:r>
            <a:r>
              <a:rPr lang="en-GB" sz="4000" b="1" dirty="0">
                <a:solidFill>
                  <a:schemeClr val="tx1"/>
                </a:solidFill>
              </a:rPr>
              <a:t>! 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tête</a:t>
            </a:r>
            <a:r>
              <a:rPr lang="en-GB" sz="4000" b="1" dirty="0">
                <a:solidFill>
                  <a:schemeClr val="tx1"/>
                </a:solidFill>
              </a:rPr>
              <a:t> du </a:t>
            </a:r>
            <a:r>
              <a:rPr lang="en-GB" sz="4000" b="1" dirty="0" err="1">
                <a:solidFill>
                  <a:schemeClr val="tx1"/>
                </a:solidFill>
              </a:rPr>
              <a:t>banquier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moment !</a:t>
            </a:r>
          </a:p>
        </p:txBody>
      </p:sp>
      <p:pic>
        <p:nvPicPr>
          <p:cNvPr id="3" name="wolfman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36" y="2348880"/>
            <a:ext cx="3741971" cy="3741971"/>
          </a:xfrm>
          <a:prstGeom prst="rect">
            <a:avLst/>
          </a:prstGeom>
        </p:spPr>
      </p:pic>
      <p:pic>
        <p:nvPicPr>
          <p:cNvPr id="2" name="wolfman shut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36" y="2348880"/>
            <a:ext cx="3741971" cy="3741971"/>
          </a:xfrm>
          <a:prstGeom prst="rect">
            <a:avLst/>
          </a:prstGeom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Ha </a:t>
            </a:r>
            <a:r>
              <a:rPr lang="en-GB" sz="3400" b="1" dirty="0" err="1">
                <a:solidFill>
                  <a:schemeClr val="tx1"/>
                </a:solidFill>
              </a:rPr>
              <a:t>ha</a:t>
            </a:r>
            <a:r>
              <a:rPr lang="en-GB" sz="3400" b="1" dirty="0">
                <a:solidFill>
                  <a:schemeClr val="tx1"/>
                </a:solidFill>
              </a:rPr>
              <a:t>! I would like to see the banker’s face now!</a:t>
            </a:r>
          </a:p>
        </p:txBody>
      </p:sp>
      <p:pic>
        <p:nvPicPr>
          <p:cNvPr id="12" name="slide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6245"/>
      </p:ext>
    </p:extLst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3 -0.00879 L 1.63941 -0.0087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0" presetClass="path" presetSubtype="0" decel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333 C -0.00729 0.01434 -0.01684 -0.0037 -0.03629 -0.0037 C -0.05816 -0.0037 -0.0658 0.01434 -0.07292 0.0333 C -0.08264 0.05435 -0.08976 0.07539 -0.11406 0.07539 C -0.13611 0.07539 -0.14323 0.05435 -0.15295 0.0333 C -0.15747 0.01434 -0.16719 -0.0037 -0.18906 -0.0037 C -0.20851 -0.0037 -0.21806 0.01434 -0.2257 0.0333 C -0.23281 0.05435 -0.24254 0.07539 -0.26441 0.07539 C -0.28629 0.07539 -0.30313 0.0333 -0.30313 0.03353 C -0.31024 0.01434 -0.31788 -0.0037 -0.33924 -0.0037 C -0.36129 -0.0037 -0.36875 0.01434 -0.37587 0.0333 C -0.38559 0.05435 -0.39271 0.07539 -0.41719 0.07539 C -0.43906 0.07539 -0.44618 0.05435 -0.4533 0.0333 C -0.46302 0.01434 -0.47014 -0.0037 -0.49219 -0.0037 C -0.51146 -0.0037 -0.52118 0.01434 -0.52865 0.0333 C -0.53594 0.05435 -0.54549 0.07539 -0.56736 0.07539 C -0.58941 0.07539 -0.59653 0.05435 -0.60608 0.0333 " pathEditMode="relative" rAng="0" ptsTypes="fffffffffffffffff">
                                      <p:cBhvr>
                                        <p:cTn id="1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2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0" presetClass="path" presetSubtype="0" decel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333 C -0.00729 0.01434 -0.01684 -0.0037 -0.03629 -0.0037 C -0.05816 -0.0037 -0.0658 0.01434 -0.07292 0.0333 C -0.08264 0.05435 -0.08976 0.07539 -0.11406 0.07539 C -0.13611 0.07539 -0.14323 0.05435 -0.15295 0.0333 C -0.15747 0.01434 -0.16719 -0.0037 -0.18906 -0.0037 C -0.20851 -0.0037 -0.21806 0.01434 -0.2257 0.0333 C -0.23281 0.05435 -0.24254 0.07539 -0.26441 0.07539 C -0.28629 0.07539 -0.30313 0.0333 -0.30313 0.03353 C -0.31024 0.01434 -0.31788 -0.0037 -0.33924 -0.0037 C -0.36129 -0.0037 -0.36875 0.01434 -0.37587 0.0333 C -0.38559 0.05435 -0.39271 0.07539 -0.41719 0.07539 C -0.43906 0.07539 -0.44618 0.05435 -0.4533 0.0333 C -0.46302 0.01434 -0.47014 -0.0037 -0.49219 -0.0037 C -0.51146 -0.0037 -0.52118 0.01434 -0.52865 0.0333 C -0.53594 0.05435 -0.54549 0.07539 -0.56736 0.07539 C -0.58941 0.07539 -0.59653 0.05435 -0.60608 0.0333 " pathEditMode="relative" rAng="0" ptsTypes="fffffffffffffffff">
                                      <p:cBhvr>
                                        <p:cTn id="18" dur="1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2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0" presetClass="pat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59966 0.04209 C -0.59983 0.06476 -0.6 0.0865 -0.60018 0.0865 C -0.60052 0.0865 -0.60052 0.06476 -0.6007 0.04209 C -0.60087 0.01689 -0.60087 -0.00809 -0.60122 -0.00809 C -0.60139 -0.00809 -0.60157 0.01689 -0.60174 0.04209 C -0.60174 0.06476 -0.60191 0.0865 -0.60209 0.0865 C -0.60243 0.0865 -0.60243 0.06476 -0.60261 0.04209 C -0.60261 0.01689 -0.60278 -0.00809 -0.60313 -0.00809 C -0.6033 -0.00809 -0.60348 0.04209 -0.60348 0.04186 C -0.60365 0.06476 -0.60382 0.0865 -0.604 0.0865 C -0.60434 0.0865 -0.60434 0.06476 -0.60452 0.04209 C -0.60469 0.01689 -0.60469 -0.00809 -0.60504 -0.00809 C -0.60521 -0.00809 -0.60538 0.01689 -0.60538 0.04209 C -0.60556 0.06476 -0.60573 0.0865 -0.60591 0.0865 C -0.60625 0.0865 -0.60625 0.06476 -0.60643 0.04209 C -0.60643 0.01689 -0.6066 -0.00809 -0.60695 -0.00809 C -0.60712 -0.00809 -0.60729 0.01689 -0.60729 0.04209 " pathEditMode="relative" rAng="0" ptsTypes="fffffffffffffffff">
                                      <p:cBhvr>
                                        <p:cTn id="20" dur="2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0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0" presetClass="pat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59966 0.04209 C -0.59983 0.06476 -0.6 0.0865 -0.60018 0.0865 C -0.60052 0.0865 -0.60052 0.06476 -0.6007 0.04209 C -0.60087 0.01689 -0.60087 -0.00809 -0.60122 -0.00809 C -0.60139 -0.00809 -0.60157 0.01689 -0.60174 0.04209 C -0.60174 0.06476 -0.60191 0.0865 -0.60209 0.0865 C -0.60243 0.0865 -0.60243 0.06476 -0.60261 0.04209 C -0.60261 0.01689 -0.60278 -0.00809 -0.60313 -0.00809 C -0.6033 -0.00809 -0.60348 0.04209 -0.60348 0.04186 C -0.60365 0.06476 -0.60382 0.0865 -0.604 0.0865 C -0.60434 0.0865 -0.60434 0.06476 -0.60452 0.04209 C -0.60469 0.01689 -0.60469 -0.00809 -0.60504 -0.00809 C -0.60521 -0.00809 -0.60538 0.01689 -0.60538 0.04209 C -0.60556 0.06476 -0.60573 0.0865 -0.60591 0.0865 C -0.60625 0.0865 -0.60625 0.06476 -0.60643 0.04209 C -0.60643 0.01689 -0.6066 -0.00809 -0.60695 -0.00809 C -0.60712 -0.00809 -0.60729 0.01689 -0.60729 0.04209 " pathEditMode="relative" rAng="0" ptsTypes="fffffffffffffffff">
                                      <p:cBhvr>
                                        <p:cTn id="22" dur="2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0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7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28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0.60608 0.0333 C -0.61667 0.01434 -0.63038 -0.0037 -0.65834 -0.0037 C -0.68941 -0.0037 -0.70018 0.01434 -0.71077 0.0333 C -0.72448 0.05435 -0.7349 0.07539 -0.77014 0.07539 C -0.80087 0.07539 -0.81111 0.05435 -0.82483 0.0333 C -0.83143 0.01434 -0.84549 -0.0037 -0.87639 -0.0037 C -0.90434 -0.0037 -0.91823 0.01434 -0.92882 0.0333 C -0.93924 0.05435 -0.95278 0.07539 -0.9842 0.07539 C -1.01563 0.07539 -1.03993 0.0333 -1.03993 0.03353 C -1.05018 0.01434 -1.06077 -0.0037 -1.09115 -0.0037 C -1.12274 -0.0037 -1.13368 0.01434 -1.14427 0.0333 C -1.15781 0.05435 -1.16771 0.07539 -1.20278 0.07539 C -1.23386 0.07539 -1.24393 0.05435 -1.25452 0.0333 C -1.26823 0.01434 -1.27865 -0.0037 -1.30955 -0.0037 C -1.33646 -0.0037 -1.35035 0.01434 -1.36146 0.0333 C -1.37153 0.05435 -1.38525 0.07539 -1.41684 0.07539 C -1.44792 0.07539 -1.45816 0.05435 -1.4724 0.0333 " pathEditMode="relative" rAng="0" ptsTypes="fffffffffffffffff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6" y="25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0.60608 0.0333 C -0.61667 0.01434 -0.63038 -0.0037 -0.65834 -0.0037 C -0.68941 -0.0037 -0.70018 0.01434 -0.71077 0.0333 C -0.72448 0.05435 -0.7349 0.07539 -0.77014 0.07539 C -0.80087 0.07539 -0.81111 0.05435 -0.82483 0.0333 C -0.83143 0.01434 -0.84549 -0.0037 -0.87639 -0.0037 C -0.90434 -0.0037 -0.91823 0.01434 -0.92882 0.0333 C -0.93924 0.05435 -0.95278 0.07539 -0.9842 0.07539 C -1.01563 0.07539 -1.03993 0.0333 -1.03993 0.03353 C -1.05018 0.01434 -1.06077 -0.0037 -1.09115 -0.0037 C -1.12274 -0.0037 -1.13368 0.01434 -1.14427 0.0333 C -1.15781 0.05435 -1.16771 0.07539 -1.20278 0.07539 C -1.23386 0.07539 -1.24393 0.05435 -1.25452 0.0333 C -1.26823 0.01434 -1.27865 -0.0037 -1.30955 -0.0037 C -1.33646 -0.0037 -1.35035 0.01434 -1.36146 0.0333 C -1.37153 0.05435 -1.38525 0.07539 -1.41684 0.07539 C -1.44792 0.07539 -1.45816 0.05435 -1.4724 0.0333 " pathEditMode="relative" rAng="0" ptsTypes="fffffffffffffffff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6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A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pic>
        <p:nvPicPr>
          <p:cNvPr id="2" name="carbulb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9441" y="2204864"/>
            <a:ext cx="4435567" cy="4027338"/>
          </a:xfrm>
          <a:prstGeom prst="rect">
            <a:avLst/>
          </a:prstGeom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 to catch him, but he’s too fast!</a:t>
            </a:r>
          </a:p>
        </p:txBody>
      </p:sp>
      <p:sp>
        <p:nvSpPr>
          <p:cNvPr id="21" name="20 Llamada de nube"/>
          <p:cNvSpPr/>
          <p:nvPr/>
        </p:nvSpPr>
        <p:spPr>
          <a:xfrm>
            <a:off x="35496" y="0"/>
            <a:ext cx="9108504" cy="2027624"/>
          </a:xfrm>
          <a:prstGeom prst="cloudCallout">
            <a:avLst>
              <a:gd name="adj1" fmla="val 8114"/>
              <a:gd name="adj2" fmla="val 9787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l’attraper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trop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rapide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2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  <p:pic>
        <p:nvPicPr>
          <p:cNvPr id="15" name="car away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  <p:pic>
        <p:nvPicPr>
          <p:cNvPr id="16" name="car in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215338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52960"/>
      </p:ext>
    </p:ext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0.00047 L 1.64757 0.0004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3194 L -0.68663 0.031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9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9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5" presetClass="path" presetSubtype="0" accel="1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663 0.03194 L -1.48194 0.03194 " pathEditMode="relative" rAng="0" ptsTypes="AA">
                                      <p:cBhvr>
                                        <p:cTn id="25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3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327C73-61FF-43C4-89AA-A4A1CD1AE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A8173D-FB43-4D59-B11C-00E8FB83B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05D53C-386D-463B-8330-B294E24E555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4448</TotalTime>
  <Words>804</Words>
  <Application>Microsoft Office PowerPoint</Application>
  <PresentationFormat>On-screen Show (4:3)</PresentationFormat>
  <Paragraphs>141</Paragraphs>
  <Slides>33</Slides>
  <Notes>29</Notes>
  <HiddenSlides>0</HiddenSlides>
  <MMClips>38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Angry Olympics Part Twelve   –  Weighty Matters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would like to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454</cp:revision>
  <dcterms:created xsi:type="dcterms:W3CDTF">2009-05-22T12:43:55Z</dcterms:created>
  <dcterms:modified xsi:type="dcterms:W3CDTF">2025-07-22T18:19:10Z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