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322" r:id="rId5"/>
    <p:sldId id="323" r:id="rId6"/>
    <p:sldId id="289" r:id="rId7"/>
    <p:sldId id="291" r:id="rId8"/>
    <p:sldId id="307" r:id="rId9"/>
    <p:sldId id="290" r:id="rId10"/>
    <p:sldId id="280" r:id="rId11"/>
    <p:sldId id="292" r:id="rId12"/>
    <p:sldId id="305" r:id="rId13"/>
    <p:sldId id="293" r:id="rId14"/>
    <p:sldId id="294" r:id="rId15"/>
    <p:sldId id="295" r:id="rId16"/>
    <p:sldId id="306" r:id="rId17"/>
    <p:sldId id="297" r:id="rId18"/>
    <p:sldId id="309" r:id="rId19"/>
    <p:sldId id="308" r:id="rId20"/>
    <p:sldId id="310" r:id="rId21"/>
    <p:sldId id="299" r:id="rId22"/>
    <p:sldId id="311" r:id="rId23"/>
    <p:sldId id="312" r:id="rId24"/>
    <p:sldId id="301" r:id="rId25"/>
    <p:sldId id="314" r:id="rId26"/>
    <p:sldId id="313" r:id="rId27"/>
    <p:sldId id="279" r:id="rId28"/>
    <p:sldId id="315" r:id="rId29"/>
    <p:sldId id="316" r:id="rId30"/>
    <p:sldId id="303" r:id="rId31"/>
    <p:sldId id="319" r:id="rId32"/>
    <p:sldId id="320" r:id="rId33"/>
    <p:sldId id="324" r:id="rId34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D9FF"/>
    <a:srgbClr val="FF80FF"/>
    <a:srgbClr val="FF99CC"/>
    <a:srgbClr val="FF99FF"/>
    <a:srgbClr val="FF66CC"/>
    <a:srgbClr val="FF00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2" autoAdjust="0"/>
    <p:restoredTop sz="95859" autoAdjust="0"/>
  </p:normalViewPr>
  <p:slideViewPr>
    <p:cSldViewPr>
      <p:cViewPr>
        <p:scale>
          <a:sx n="39" d="100"/>
          <a:sy n="39" d="100"/>
        </p:scale>
        <p:origin x="3264" y="2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96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B27A40A-582E-4777-8DD0-8850BE216597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2158079-9D13-431B-97F3-B732B24BBD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0270E4F1-6016-4237-9E7B-D972F7E588BD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D7F880F-FBF2-4C52-8E1E-68E7069C86F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125AE0-7373-47DA-94C7-97CDA0167621}" type="slidenum">
              <a:rPr lang="en-GB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43398B0-9CE4-49F7-9677-9A00453B5AC5}" type="slidenum">
              <a:rPr lang="en-GB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D11F0A-9641-4646-8B50-7D243BBBCADC}" type="slidenum">
              <a:rPr lang="en-GB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14DB3AC-3567-4449-9710-0188CDFB7B5A}" type="slidenum">
              <a:rPr lang="en-GB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5EFDDB-8AF1-4EA5-B87E-2CDFC1EBABEC}" type="slidenum">
              <a:rPr lang="en-GB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4C46B88-7532-4CAC-BE91-1F67D8C87B4B}" type="slidenum">
              <a:rPr lang="en-GB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2BC0928-0BBC-4F84-9772-E53ED85F3BBE}" type="slidenum">
              <a:rPr lang="en-GB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8326DB-9989-444C-9EAE-113DB6732EAA}" type="slidenum">
              <a:rPr lang="en-GB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7196DD5-E228-47D3-B873-81825EF1EC9E}" type="slidenum">
              <a:rPr lang="en-GB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D14397B-4B43-4204-87E5-E07A2043CEE7}" type="slidenum">
              <a:rPr lang="en-GB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B0DE02-6BC7-472B-A724-2BB562345E29}" type="slidenum">
              <a:rPr lang="en-GB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CA8D788-9554-4118-A1E2-94C5AA070E6F}" type="slidenum">
              <a:rPr lang="en-GB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2BC464-47A4-4FB1-9657-1D4FD07635E5}" type="slidenum">
              <a:rPr lang="en-GB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56F491-BB84-4CDD-8EE6-AFB1DE268AE2}" type="slidenum">
              <a:rPr lang="en-GB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52BDBB-95FD-4B4D-AC7D-08EB2AAC3C14}" type="slidenum">
              <a:rPr lang="en-GB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EEF2657-5C2F-4F80-83EB-7494543EB98A}" type="slidenum">
              <a:rPr lang="en-GB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1C1F7EE-22FF-4E39-8FA7-3CB781FA43AF}" type="slidenum">
              <a:rPr lang="en-GB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71FB4E-EB0D-456A-914F-1D3577707E56}" type="slidenum">
              <a:rPr lang="en-GB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8D654C-1675-459E-9A49-BF530AA01F96}" type="slidenum">
              <a:rPr lang="en-GB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472C5C-6471-4D54-8FF0-EB9F8B841AFA}" type="slidenum">
              <a:rPr lang="en-GB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1FB5B9E-B704-4CE1-BAC7-6E0AA3558F68}" type="slidenum">
              <a:rPr lang="en-GB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A42DDE-A0DE-4C58-A1B0-8F3397E03B0C}" type="slidenum">
              <a:rPr lang="en-GB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/>
              <a:t>Das ist mein Platz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C40829C-CB92-493E-BD64-7A640A6350E8}" type="slidenum">
              <a:rPr lang="en-GB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A0F0B20-214C-4A89-8FA3-656E8B30CAE1}" type="slidenum">
              <a:rPr lang="en-GB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B821A5-DF23-49C8-997C-9618B519A597}" type="slidenum">
              <a:rPr lang="en-GB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FF7030-7C0B-4E00-BD9D-3AF8EABAF06D}" type="slidenum">
              <a:rPr lang="en-GB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A06AE7-4EB1-4FDD-A958-3B517818ECC7}" type="slidenum">
              <a:rPr lang="en-GB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E8B5CB-CA76-4520-A4B9-11DBD46F6F62}" type="slidenum">
              <a:rPr lang="en-GB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656FA0-5DEC-4AD4-BA7A-50F3B5CA8BCD}" type="slidenum">
              <a:rPr lang="en-GB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598768-C36B-4F97-8D6C-8A20F9F93D01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88E8E-CD8A-4BA7-81C0-5E9E93F877C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9DAC1F-F03B-4A72-BBDB-EA87DF549687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A8CE4-A5BC-4370-AB0E-9881C425E40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CDE7DB-F1BB-4F91-93D5-C6CDAAEB3BCE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E122C-F5CE-42A9-AAF7-E8D262C7B3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9E03A7-5363-4157-A0FC-2297A1E86B02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D9A79-2490-40C8-9A34-08200CCA8A7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E19BB6-A179-442F-A999-245B3C250B8B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DB32E-AD02-4D32-BBA8-5A790600C3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DF0844-7733-4FF5-90E8-E56E43C46505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3470B-BA65-4BC5-8663-043BEDDC63B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84F59E-9034-45D9-9C1F-FF2D59F592C8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A1387-E5D5-4DF8-93CF-AF21FEE2412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994FAC-3782-4CCA-B50A-36AF08529856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D35F9-3109-4AA9-AE06-4D9CD625B9D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B5A2B-E958-4C55-8AA3-D0258B5EEB2B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85C78-9D1E-420F-869E-37CDD35AE13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1204F5-C417-4583-A1AD-5AFC520E84C8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C2C6D-8B3F-4725-B9D5-E8B26E1B3A0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383A72-BBDD-4A67-AA57-DF7FC2A66757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4D97-1D8A-4804-AE8F-F72485D7323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3CFDE650-2CF3-4ED9-BD4E-384BD8BCA4DD}" type="datetimeFigureOut">
              <a:rPr lang="en-US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9454807A-423F-4218-ABF7-7111D868E21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0.png"/><Relationship Id="rId18" Type="http://schemas.openxmlformats.org/officeDocument/2006/relationships/image" Target="../media/image25.pn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36.png"/><Relationship Id="rId7" Type="http://schemas.openxmlformats.org/officeDocument/2006/relationships/image" Target="../media/image28.png"/><Relationship Id="rId12" Type="http://schemas.openxmlformats.org/officeDocument/2006/relationships/image" Target="../media/image35.png"/><Relationship Id="rId17" Type="http://schemas.openxmlformats.org/officeDocument/2006/relationships/image" Target="../media/image16.png"/><Relationship Id="rId25" Type="http://schemas.openxmlformats.org/officeDocument/2006/relationships/image" Target="../media/image39.png"/><Relationship Id="rId2" Type="http://schemas.openxmlformats.org/officeDocument/2006/relationships/audio" Target="../media/media9.wav"/><Relationship Id="rId16" Type="http://schemas.openxmlformats.org/officeDocument/2006/relationships/image" Target="../media/image11.png"/><Relationship Id="rId20" Type="http://schemas.openxmlformats.org/officeDocument/2006/relationships/image" Target="../media/image27.png"/><Relationship Id="rId1" Type="http://schemas.microsoft.com/office/2007/relationships/media" Target="../media/media9.wav"/><Relationship Id="rId6" Type="http://schemas.openxmlformats.org/officeDocument/2006/relationships/image" Target="../media/image7.png"/><Relationship Id="rId11" Type="http://schemas.openxmlformats.org/officeDocument/2006/relationships/image" Target="../media/image34.png"/><Relationship Id="rId24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23.png"/><Relationship Id="rId23" Type="http://schemas.openxmlformats.org/officeDocument/2006/relationships/image" Target="../media/image3.png"/><Relationship Id="rId10" Type="http://schemas.openxmlformats.org/officeDocument/2006/relationships/image" Target="../media/image5.png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7.png"/><Relationship Id="rId14" Type="http://schemas.openxmlformats.org/officeDocument/2006/relationships/image" Target="../media/image22.png"/><Relationship Id="rId22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3.png"/><Relationship Id="rId18" Type="http://schemas.openxmlformats.org/officeDocument/2006/relationships/image" Target="../media/image47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49.png"/><Relationship Id="rId7" Type="http://schemas.openxmlformats.org/officeDocument/2006/relationships/image" Target="../media/image40.png"/><Relationship Id="rId12" Type="http://schemas.openxmlformats.org/officeDocument/2006/relationships/image" Target="../media/image6.png"/><Relationship Id="rId17" Type="http://schemas.openxmlformats.org/officeDocument/2006/relationships/image" Target="../media/image46.png"/><Relationship Id="rId2" Type="http://schemas.openxmlformats.org/officeDocument/2006/relationships/audio" Target="../media/media10.wav"/><Relationship Id="rId16" Type="http://schemas.openxmlformats.org/officeDocument/2006/relationships/image" Target="../media/image32.png"/><Relationship Id="rId20" Type="http://schemas.openxmlformats.org/officeDocument/2006/relationships/image" Target="../media/image38.png"/><Relationship Id="rId1" Type="http://schemas.microsoft.com/office/2007/relationships/media" Target="../media/media10.wav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24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45.png"/><Relationship Id="rId23" Type="http://schemas.openxmlformats.org/officeDocument/2006/relationships/image" Target="../media/image50.png"/><Relationship Id="rId10" Type="http://schemas.openxmlformats.org/officeDocument/2006/relationships/image" Target="../media/image42.png"/><Relationship Id="rId19" Type="http://schemas.openxmlformats.org/officeDocument/2006/relationships/image" Target="../media/image48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1.png"/><Relationship Id="rId14" Type="http://schemas.openxmlformats.org/officeDocument/2006/relationships/image" Target="../media/image44.png"/><Relationship Id="rId2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12" Type="http://schemas.openxmlformats.org/officeDocument/2006/relationships/image" Target="../media/image55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2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6.png"/><Relationship Id="rId3" Type="http://schemas.microsoft.com/office/2007/relationships/media" Target="../media/media16.wav"/><Relationship Id="rId7" Type="http://schemas.openxmlformats.org/officeDocument/2006/relationships/image" Target="../media/image2.png"/><Relationship Id="rId12" Type="http://schemas.openxmlformats.org/officeDocument/2006/relationships/image" Target="../media/image49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32.png"/><Relationship Id="rId4" Type="http://schemas.openxmlformats.org/officeDocument/2006/relationships/audio" Target="../media/media16.wav"/><Relationship Id="rId9" Type="http://schemas.openxmlformats.org/officeDocument/2006/relationships/image" Target="../media/image44.png"/><Relationship Id="rId1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8.png"/><Relationship Id="rId12" Type="http://schemas.openxmlformats.org/officeDocument/2006/relationships/image" Target="../media/image6.png"/><Relationship Id="rId17" Type="http://schemas.openxmlformats.org/officeDocument/2006/relationships/image" Target="../media/image14.png"/><Relationship Id="rId2" Type="http://schemas.openxmlformats.org/officeDocument/2006/relationships/audio" Target="../media/media17.wav"/><Relationship Id="rId16" Type="http://schemas.openxmlformats.org/officeDocument/2006/relationships/image" Target="../media/image60.png"/><Relationship Id="rId1" Type="http://schemas.microsoft.com/office/2007/relationships/media" Target="../media/media17.wav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59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4.png"/><Relationship Id="rId1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59.png"/><Relationship Id="rId2" Type="http://schemas.openxmlformats.org/officeDocument/2006/relationships/audio" Target="../media/media18.wav"/><Relationship Id="rId16" Type="http://schemas.openxmlformats.org/officeDocument/2006/relationships/image" Target="../media/image14.png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5" Type="http://schemas.openxmlformats.org/officeDocument/2006/relationships/image" Target="../media/image58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6.png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5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audio" Target="../media/media19.wav"/><Relationship Id="rId16" Type="http://schemas.openxmlformats.org/officeDocument/2006/relationships/image" Target="../media/image61.png"/><Relationship Id="rId1" Type="http://schemas.microsoft.com/office/2007/relationships/media" Target="../media/media19.wav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6.png"/><Relationship Id="rId1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63.png"/><Relationship Id="rId2" Type="http://schemas.openxmlformats.org/officeDocument/2006/relationships/audio" Target="../media/media20.wav"/><Relationship Id="rId16" Type="http://schemas.openxmlformats.org/officeDocument/2006/relationships/image" Target="../media/image14.png"/><Relationship Id="rId1" Type="http://schemas.microsoft.com/office/2007/relationships/media" Target="../media/media20.wav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2.png"/><Relationship Id="rId15" Type="http://schemas.openxmlformats.org/officeDocument/2006/relationships/image" Target="../media/image65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10.png"/><Relationship Id="rId1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audio" Target="../media/media21.wav"/><Relationship Id="rId16" Type="http://schemas.openxmlformats.org/officeDocument/2006/relationships/image" Target="../media/image14.png"/><Relationship Id="rId1" Type="http://schemas.microsoft.com/office/2007/relationships/media" Target="../media/media21.wav"/><Relationship Id="rId6" Type="http://schemas.openxmlformats.org/officeDocument/2006/relationships/image" Target="../media/image52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5" Type="http://schemas.openxmlformats.org/officeDocument/2006/relationships/image" Target="../media/image6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5.png"/><Relationship Id="rId1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6.png"/><Relationship Id="rId12" Type="http://schemas.openxmlformats.org/officeDocument/2006/relationships/image" Target="../media/image10.png"/><Relationship Id="rId17" Type="http://schemas.openxmlformats.org/officeDocument/2006/relationships/image" Target="../media/image65.png"/><Relationship Id="rId2" Type="http://schemas.openxmlformats.org/officeDocument/2006/relationships/audio" Target="../media/media22.wav"/><Relationship Id="rId16" Type="http://schemas.openxmlformats.org/officeDocument/2006/relationships/image" Target="../media/image63.png"/><Relationship Id="rId1" Type="http://schemas.microsoft.com/office/2007/relationships/media" Target="../media/media22.wav"/><Relationship Id="rId6" Type="http://schemas.openxmlformats.org/officeDocument/2006/relationships/image" Target="../media/image3.png"/><Relationship Id="rId11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64.png"/><Relationship Id="rId10" Type="http://schemas.openxmlformats.org/officeDocument/2006/relationships/image" Target="../media/image67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5.png"/><Relationship Id="rId1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6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8.png"/><Relationship Id="rId12" Type="http://schemas.openxmlformats.org/officeDocument/2006/relationships/image" Target="../media/image10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7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.png"/><Relationship Id="rId1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8.png"/><Relationship Id="rId12" Type="http://schemas.openxmlformats.org/officeDocument/2006/relationships/image" Target="../media/image10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7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0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4.png"/><Relationship Id="rId1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8.png"/><Relationship Id="rId12" Type="http://schemas.openxmlformats.org/officeDocument/2006/relationships/image" Target="../media/image13.png"/><Relationship Id="rId17" Type="http://schemas.openxmlformats.org/officeDocument/2006/relationships/image" Target="../media/image10.png"/><Relationship Id="rId2" Type="http://schemas.openxmlformats.org/officeDocument/2006/relationships/audio" Target="../media/media26.wav"/><Relationship Id="rId16" Type="http://schemas.openxmlformats.org/officeDocument/2006/relationships/image" Target="../media/image29.png"/><Relationship Id="rId1" Type="http://schemas.microsoft.com/office/2007/relationships/media" Target="../media/media26.wav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5.png"/><Relationship Id="rId10" Type="http://schemas.openxmlformats.org/officeDocument/2006/relationships/image" Target="../media/image20.png"/><Relationship Id="rId19" Type="http://schemas.openxmlformats.org/officeDocument/2006/relationships/image" Target="../media/image14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3.png"/><Relationship Id="rId1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7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2.pn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7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openxmlformats.org/officeDocument/2006/relationships/image" Target="../media/image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.png"/><Relationship Id="rId1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88.png"/><Relationship Id="rId3" Type="http://schemas.microsoft.com/office/2007/relationships/media" Target="../media/media30.wav"/><Relationship Id="rId21" Type="http://schemas.openxmlformats.org/officeDocument/2006/relationships/image" Target="../media/image83.png"/><Relationship Id="rId7" Type="http://schemas.openxmlformats.org/officeDocument/2006/relationships/image" Target="../media/image7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5" Type="http://schemas.openxmlformats.org/officeDocument/2006/relationships/image" Target="../media/image87.png"/><Relationship Id="rId2" Type="http://schemas.openxmlformats.org/officeDocument/2006/relationships/audio" Target="../media/media29.wav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29" Type="http://schemas.microsoft.com/office/2007/relationships/hdphoto" Target="../media/hdphoto1.wdp"/><Relationship Id="rId1" Type="http://schemas.microsoft.com/office/2007/relationships/media" Target="../media/media29.wav"/><Relationship Id="rId6" Type="http://schemas.openxmlformats.org/officeDocument/2006/relationships/image" Target="../media/image2.pn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28" Type="http://schemas.openxmlformats.org/officeDocument/2006/relationships/image" Target="../media/image90.png"/><Relationship Id="rId10" Type="http://schemas.openxmlformats.org/officeDocument/2006/relationships/image" Target="../media/image47.png"/><Relationship Id="rId19" Type="http://schemas.openxmlformats.org/officeDocument/2006/relationships/image" Target="../media/image81.png"/><Relationship Id="rId4" Type="http://schemas.openxmlformats.org/officeDocument/2006/relationships/audio" Target="../media/media30.wav"/><Relationship Id="rId9" Type="http://schemas.openxmlformats.org/officeDocument/2006/relationships/image" Target="../media/image46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28.png"/><Relationship Id="rId7" Type="http://schemas.openxmlformats.org/officeDocument/2006/relationships/image" Target="../media/image10.png"/><Relationship Id="rId12" Type="http://schemas.openxmlformats.org/officeDocument/2006/relationships/image" Target="../media/image6.png"/><Relationship Id="rId17" Type="http://schemas.openxmlformats.org/officeDocument/2006/relationships/image" Target="../media/image25.png"/><Relationship Id="rId2" Type="http://schemas.openxmlformats.org/officeDocument/2006/relationships/audio" Target="../media/media4.wav"/><Relationship Id="rId16" Type="http://schemas.openxmlformats.org/officeDocument/2006/relationships/image" Target="../media/image24.png"/><Relationship Id="rId20" Type="http://schemas.openxmlformats.org/officeDocument/2006/relationships/image" Target="../media/image7.png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image" Target="../media/image23.png"/><Relationship Id="rId2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28.png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../media/media5.wav"/><Relationship Id="rId16" Type="http://schemas.openxmlformats.org/officeDocument/2006/relationships/image" Target="../media/image24.png"/><Relationship Id="rId20" Type="http://schemas.openxmlformats.org/officeDocument/2006/relationships/image" Target="../media/image7.png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29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.png"/><Relationship Id="rId14" Type="http://schemas.openxmlformats.org/officeDocument/2006/relationships/image" Target="../media/image23.png"/><Relationship Id="rId2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2.png"/><Relationship Id="rId12" Type="http://schemas.openxmlformats.org/officeDocument/2006/relationships/image" Target="../media/image3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1.png"/><Relationship Id="rId11" Type="http://schemas.openxmlformats.org/officeDocument/2006/relationships/image" Target="../media/image6.png"/><Relationship Id="rId5" Type="http://schemas.openxmlformats.org/officeDocument/2006/relationships/image" Target="../media/image30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36.png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../media/media7.wav"/><Relationship Id="rId16" Type="http://schemas.openxmlformats.org/officeDocument/2006/relationships/image" Target="../media/image34.png"/><Relationship Id="rId20" Type="http://schemas.openxmlformats.org/officeDocument/2006/relationships/image" Target="../media/image35.png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24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23" Type="http://schemas.openxmlformats.org/officeDocument/2006/relationships/image" Target="../media/image28.png"/><Relationship Id="rId10" Type="http://schemas.openxmlformats.org/officeDocument/2006/relationships/image" Target="../media/image29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Relationship Id="rId14" Type="http://schemas.openxmlformats.org/officeDocument/2006/relationships/image" Target="../media/image23.png"/><Relationship Id="rId2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0.png"/><Relationship Id="rId18" Type="http://schemas.openxmlformats.org/officeDocument/2006/relationships/image" Target="../media/image25.pn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35.png"/><Relationship Id="rId7" Type="http://schemas.openxmlformats.org/officeDocument/2006/relationships/image" Target="../media/image20.png"/><Relationship Id="rId12" Type="http://schemas.openxmlformats.org/officeDocument/2006/relationships/image" Target="../media/image6.png"/><Relationship Id="rId17" Type="http://schemas.openxmlformats.org/officeDocument/2006/relationships/image" Target="../media/image16.png"/><Relationship Id="rId25" Type="http://schemas.openxmlformats.org/officeDocument/2006/relationships/image" Target="../media/image34.png"/><Relationship Id="rId2" Type="http://schemas.openxmlformats.org/officeDocument/2006/relationships/audio" Target="../media/media8.wav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microsoft.com/office/2007/relationships/media" Target="../media/media8.wav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24" Type="http://schemas.openxmlformats.org/officeDocument/2006/relationships/image" Target="../media/image28.pn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image" Target="../media/image7.png"/><Relationship Id="rId10" Type="http://schemas.openxmlformats.org/officeDocument/2006/relationships/image" Target="../media/image5.png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7.png"/><Relationship Id="rId14" Type="http://schemas.openxmlformats.org/officeDocument/2006/relationships/image" Target="../media/image22.pn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57225" y="1428750"/>
            <a:ext cx="7772400" cy="1957388"/>
          </a:xfrm>
        </p:spPr>
        <p:txBody>
          <a:bodyPr/>
          <a:lstStyle/>
          <a:p>
            <a:pPr eaLnBrk="1" hangingPunct="1"/>
            <a:r>
              <a:rPr lang="en-GB" b="1" dirty="0"/>
              <a:t>Angry Olympics Part Two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 Decisions, Decisions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olym345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01063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7" name="Group 31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11294" name="Picture 41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5" name="Picture 42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3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28 Imagen" descr="purple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2373313"/>
            <a:ext cx="4714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38 Imagen" descr="bon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1917700"/>
            <a:ext cx="3571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27 Imagen" descr="pink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3932238"/>
            <a:ext cx="714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25 Imagen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3500438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sofa" descr="C:\Users\Usuario\Pictures\armsofa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26 Imagen" descr="mil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5" y="3175000"/>
            <a:ext cx="5651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23 Imagen" descr="blue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335756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29 Imagen" descr="silver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3643313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24 Imagen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64331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37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3424238"/>
            <a:ext cx="495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35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3144838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 should have a fancy dress party!</a:t>
            </a:r>
          </a:p>
        </p:txBody>
      </p:sp>
      <p:pic>
        <p:nvPicPr>
          <p:cNvPr id="34" name="bulb" descr="angrylightningbulb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5" y="1331913"/>
            <a:ext cx="195897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69975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ounded Rectangular Callout 11"/>
          <p:cNvSpPr>
            <a:spLocks noChangeArrowheads="1"/>
          </p:cNvSpPr>
          <p:nvPr/>
        </p:nvSpPr>
        <p:spPr bwMode="auto">
          <a:xfrm>
            <a:off x="428625" y="500063"/>
            <a:ext cx="5151438" cy="1344612"/>
          </a:xfrm>
          <a:prstGeom prst="wedgeRoundRectCallout">
            <a:avLst>
              <a:gd name="adj1" fmla="val 49032"/>
              <a:gd name="adj2" fmla="val 69060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On devrait faire une soirée déguisée !</a:t>
            </a:r>
          </a:p>
        </p:txBody>
      </p:sp>
      <p:pic>
        <p:nvPicPr>
          <p:cNvPr id="11289" name="34 Imagen" descr="bon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070225"/>
            <a:ext cx="500062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0" name="39 Imagen" descr="bon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2928938"/>
            <a:ext cx="4984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1" name="36 Imagen" descr="bon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2859088"/>
            <a:ext cx="447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2" name="tv" descr="tv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2447925"/>
            <a:ext cx="1912938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slid359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8572500" y="6072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6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1.66667E-6 -2.59259E-6 L 0.47309 -0.00625 " pathEditMode="relative" rAng="0" ptsTypes="AA">
                                      <p:cBhvr>
                                        <p:cTn id="23" dur="8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0" y="-3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4.44444E-6 1.82112E-6 L 0.56702 0.0104 " pathEditMode="relative" rAng="0" ptsTypes="AA">
                                      <p:cBhvr>
                                        <p:cTn id="25" dur="8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0" y="5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1.94444E-6 -1.83037E-6 L 0.66667 0.00786 " pathEditMode="relative" rAng="0" ptsTypes="AA">
                                      <p:cBhvr>
                                        <p:cTn id="27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00" y="4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Motion origin="layout" path="M -3.61111E-6 1.74717E-6 L 0.78282 -0.00624 " pathEditMode="relative" rAng="0" ptsTypes="AA">
                                      <p:cBhvr>
                                        <p:cTn id="29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00" y="-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Motion origin="layout" path="M 0 0 C 0.00851 -0.00371 0.01563 0.00393 0.02361 0.0074 C 0.02986 0.01828 0.02587 0.01319 0.03611 0.02222 C 0.0375 0.02338 0.04028 0.02592 0.04028 0.02592 C 0.04722 0.03981 0.03785 0.02384 0.04861 0.03333 C 0.05261 0.03703 0.05209 0.04444 0.05834 0.05 C 0.06337 0.06018 0.06233 0.06157 0.07084 0.06851 C 0.0717 0.07037 0.07361 0.07638 0.07361 0.07407 C 0.07361 0.06967 0.07327 0.06435 0.07084 0.06111 C 0.06962 0.05949 0.06893 0.06481 0.06806 0.06666 C 0.06459 0.05277 0.06771 0.06666 0.06945 0.06666 C 0.07084 0.06666 0.06858 0.06296 0.06806 0.06111 C 0.0717 0.04629 0.06615 0.06365 0.07361 0.0537 C 0.07604 0.05046 0.07709 0.04305 0.07778 0.03888 C 0.07847 0.03009 0.079 0.00856 0.08334 0 C 0.08438 -0.00209 0.08629 -0.00348 0.0875 -0.00556 C 0.08959 -0.00903 0.09306 -0.01667 0.09306 -0.01667 C 0.0915 -0.04306 0.0915 -0.07524 0.11389 -0.08519 C 0.11858 -0.09352 0.12361 -0.10394 0.13056 -0.10926 C 0.13351 -0.11158 0.13716 -0.11158 0.14028 -0.11297 C 0.15295 -0.11019 0.16181 -0.10973 0.175 -0.11112 C 0.1783 -0.1125 0.18125 -0.11598 0.18472 -0.11667 C 0.18802 -0.11713 0.19775 -0.11274 0.20139 -0.11112 C 0.20469 -0.11181 0.20799 -0.11158 0.21111 -0.11297 C 0.21511 -0.11482 0.22222 -0.12037 0.22222 -0.12037 C 0.24271 -0.11875 0.26372 -0.11806 0.28334 -0.10926 C 0.29462 -0.11042 0.30139 -0.11042 0.31111 -0.11482 C 0.32639 -0.11389 0.3441 -0.10996 0.35972 -0.11297 C 0.37084 -0.11783 0.38264 -0.12084 0.39306 -0.12778 C 0.41181 -0.12616 0.43229 -0.12639 0.45 -0.11667 C 0.47188 -0.10463 0.45035 -0.11274 0.47222 -0.10556 C 0.47413 -0.10487 0.47778 -0.10371 0.47778 -0.10371 C 0.48854 -0.10857 0.48802 -0.10602 0.5 -0.10371 C 0.50834 -0.0963 0.51511 -0.09584 0.525 -0.09445 C 0.52639 -0.09375 0.52778 -0.09352 0.52917 -0.0926 C 0.53073 -0.09167 0.53177 -0.08959 0.53334 -0.08889 C 0.53698 -0.08704 0.54445 -0.08519 0.54445 -0.08519 C 0.55938 -0.10024 0.54184 -0.0801 0.55139 -0.1 C 0.55347 -0.10417 0.56285 -0.1169 0.56667 -0.12037 C 0.57101 -0.12917 0.58056 -0.14075 0.58611 -0.14815 C 0.59045 -0.15394 0.59601 -0.15649 0.6 -0.16297 C 0.60382 -0.16899 0.60799 -0.18079 0.61389 -0.18334 C 0.62518 -0.18843 0.6382 -0.19028 0.65 -0.1926 C 0.66632 -0.18542 0.68455 -0.18102 0.70139 -0.17593 C 0.70834 -0.17385 0.72222 -0.17037 0.72222 -0.17037 C 0.7257 -0.17709 0.72413 -0.17616 0.73056 -0.17963 C 0.73334 -0.18102 0.73889 -0.18334 0.73889 -0.18334 C 0.7717 -0.18195 0.8033 -0.17917 0.83611 -0.17778 C 0.86233 -0.18287 0.88768 -0.17755 0.91389 -0.17408 C 0.92118 -0.17084 0.91667 -0.17223 0.92778 -0.17223 " pathEditMode="relative" ptsTypes="fffffffffffffffffffffffffffffffffffffffffffffffffA">
                                      <p:cBhvr>
                                        <p:cTn id="31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Motion origin="layout" path="M 0 0 C 0.00851 -0.00371 0.01563 0.00393 0.02361 0.0074 C 0.02986 0.01828 0.02587 0.01319 0.03611 0.02222 C 0.0375 0.02338 0.04028 0.02592 0.04028 0.02592 C 0.04722 0.03981 0.03785 0.02384 0.04861 0.03333 C 0.05261 0.03703 0.05209 0.04444 0.05834 0.05 C 0.06337 0.06018 0.06233 0.06157 0.07084 0.06851 C 0.0717 0.07037 0.07361 0.07638 0.07361 0.07407 C 0.07361 0.06967 0.07327 0.06435 0.07084 0.06111 C 0.06962 0.05949 0.06893 0.06481 0.06806 0.06666 C 0.06459 0.05277 0.06771 0.06666 0.06945 0.06666 C 0.07084 0.06666 0.06858 0.06296 0.06806 0.06111 C 0.0717 0.04629 0.06615 0.06365 0.07361 0.0537 C 0.07604 0.05046 0.07709 0.04305 0.07778 0.03888 C 0.07847 0.03009 0.079 0.00856 0.08334 0 C 0.08438 -0.00209 0.08629 -0.00348 0.0875 -0.00556 C 0.08959 -0.00903 0.09306 -0.01667 0.09306 -0.01667 C 0.0915 -0.04306 0.0915 -0.07524 0.11389 -0.08519 C 0.11858 -0.09352 0.12361 -0.10394 0.13056 -0.10926 C 0.13351 -0.11158 0.13716 -0.11158 0.14028 -0.11297 C 0.15295 -0.11019 0.16181 -0.10973 0.175 -0.11112 C 0.1783 -0.1125 0.18125 -0.11598 0.18472 -0.11667 C 0.18802 -0.11713 0.19775 -0.11274 0.20139 -0.11112 C 0.20469 -0.11181 0.20799 -0.11158 0.21111 -0.11297 C 0.21511 -0.11482 0.22222 -0.12037 0.22222 -0.12037 C 0.24271 -0.11875 0.26372 -0.11806 0.28334 -0.10926 C 0.29462 -0.11042 0.30139 -0.11042 0.31111 -0.11482 C 0.32639 -0.11389 0.3441 -0.10996 0.35972 -0.11297 C 0.37084 -0.11783 0.38264 -0.12084 0.39306 -0.12778 C 0.41181 -0.12616 0.43229 -0.12639 0.45 -0.11667 C 0.47188 -0.10463 0.45035 -0.11274 0.47222 -0.10556 C 0.47413 -0.10487 0.47778 -0.10371 0.47778 -0.10371 C 0.48854 -0.10857 0.48802 -0.10602 0.5 -0.10371 C 0.50834 -0.0963 0.51511 -0.09584 0.525 -0.09445 C 0.52639 -0.09375 0.52778 -0.09352 0.52917 -0.0926 C 0.53073 -0.09167 0.53177 -0.08959 0.53334 -0.08889 C 0.53698 -0.08704 0.54445 -0.08519 0.54445 -0.08519 C 0.55938 -0.10024 0.54184 -0.0801 0.55139 -0.1 C 0.55347 -0.10417 0.56285 -0.1169 0.56667 -0.12037 C 0.57101 -0.12917 0.58056 -0.14075 0.58611 -0.14815 C 0.59045 -0.15394 0.59601 -0.15649 0.6 -0.16297 C 0.60382 -0.16899 0.60799 -0.18079 0.61389 -0.18334 C 0.62518 -0.18843 0.6382 -0.19028 0.65 -0.1926 C 0.66632 -0.18542 0.68455 -0.18102 0.70139 -0.17593 C 0.70834 -0.17385 0.72222 -0.17037 0.72222 -0.17037 C 0.7257 -0.17709 0.72413 -0.17616 0.73056 -0.17963 C 0.73334 -0.18102 0.73889 -0.18334 0.73889 -0.18334 C 0.7717 -0.18195 0.8033 -0.17917 0.83611 -0.17778 C 0.86233 -0.18287 0.88768 -0.17755 0.91389 -0.17408 C 0.92118 -0.17084 0.91667 -0.17223 0.92778 -0.17223 " pathEditMode="relative" ptsTypes="fffffffffffffffffffffffffffffffffffffffffffffffffA">
                                      <p:cBhvr>
                                        <p:cTn id="33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Motion origin="layout" path="M 0 0 C 0.00851 -0.00371 0.01563 0.00393 0.02361 0.0074 C 0.02986 0.01828 0.02587 0.01319 0.03611 0.02222 C 0.0375 0.02338 0.04028 0.02592 0.04028 0.02592 C 0.04722 0.03981 0.03785 0.02384 0.04861 0.03333 C 0.05261 0.03703 0.05209 0.04444 0.05834 0.05 C 0.06337 0.06018 0.06233 0.06157 0.07084 0.06851 C 0.0717 0.07037 0.07361 0.07638 0.07361 0.07407 C 0.07361 0.06967 0.07327 0.06435 0.07084 0.06111 C 0.06962 0.05949 0.06893 0.06481 0.06806 0.06666 C 0.06459 0.05277 0.06771 0.06666 0.06945 0.06666 C 0.07084 0.06666 0.06858 0.06296 0.06806 0.06111 C 0.0717 0.04629 0.06615 0.06365 0.07361 0.0537 C 0.07604 0.05046 0.07709 0.04305 0.07778 0.03888 C 0.07847 0.03009 0.079 0.00856 0.08334 0 C 0.08438 -0.00209 0.08629 -0.00348 0.0875 -0.00556 C 0.08959 -0.00903 0.09306 -0.01667 0.09306 -0.01667 C 0.0915 -0.04306 0.0915 -0.07524 0.11389 -0.08519 C 0.11858 -0.09352 0.12361 -0.10394 0.13056 -0.10926 C 0.13351 -0.11158 0.13716 -0.11158 0.14028 -0.11297 C 0.15295 -0.11019 0.16181 -0.10973 0.175 -0.11112 C 0.1783 -0.1125 0.18125 -0.11598 0.18472 -0.11667 C 0.18802 -0.11713 0.19775 -0.11274 0.20139 -0.11112 C 0.20469 -0.11181 0.20799 -0.11158 0.21111 -0.11297 C 0.21511 -0.11482 0.22222 -0.12037 0.22222 -0.12037 C 0.24271 -0.11875 0.26372 -0.11806 0.28334 -0.10926 C 0.29462 -0.11042 0.30139 -0.11042 0.31111 -0.11482 C 0.32639 -0.11389 0.3441 -0.10996 0.35972 -0.11297 C 0.37084 -0.11783 0.38264 -0.12084 0.39306 -0.12778 C 0.41181 -0.12616 0.43229 -0.12639 0.45 -0.11667 C 0.47188 -0.10463 0.45035 -0.11274 0.47222 -0.10556 C 0.47413 -0.10487 0.47778 -0.10371 0.47778 -0.10371 C 0.48854 -0.10857 0.48802 -0.10602 0.5 -0.10371 C 0.50834 -0.0963 0.51511 -0.09584 0.525 -0.09445 C 0.52639 -0.09375 0.52778 -0.09352 0.52917 -0.0926 C 0.53073 -0.09167 0.53177 -0.08959 0.53334 -0.08889 C 0.53698 -0.08704 0.54445 -0.08519 0.54445 -0.08519 C 0.55938 -0.10024 0.54184 -0.0801 0.55139 -0.1 C 0.55347 -0.10417 0.56285 -0.1169 0.56667 -0.12037 C 0.57101 -0.12917 0.58056 -0.14075 0.58611 -0.14815 C 0.59045 -0.15394 0.59601 -0.15649 0.6 -0.16297 C 0.60382 -0.16899 0.60799 -0.18079 0.61389 -0.18334 C 0.62518 -0.18843 0.6382 -0.19028 0.65 -0.1926 C 0.66632 -0.18542 0.68455 -0.18102 0.70139 -0.17593 C 0.70834 -0.17385 0.72222 -0.17037 0.72222 -0.17037 C 0.7257 -0.17709 0.72413 -0.17616 0.73056 -0.17963 C 0.73334 -0.18102 0.73889 -0.18334 0.73889 -0.18334 C 0.7717 -0.18195 0.8033 -0.17917 0.83611 -0.17778 C 0.86233 -0.18287 0.88768 -0.17755 0.91389 -0.17408 C 0.92118 -0.17084 0.91667 -0.17223 0.92778 -0.17223 " pathEditMode="relative" ptsTypes="fffffffffffffffffffffffffffffffffffffffffffffffffA">
                                      <p:cBhvr>
                                        <p:cTn id="3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69" y="0"/>
            <a:ext cx="9143963" cy="59737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91" name="Group 29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12312" name="Picture 26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3" name="Picture 27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3" cy="1326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8" name="sofa" descr="C:\Users\Usuario\Pictures\armsofa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288000" y="3276000"/>
            <a:ext cx="1456514" cy="1724037"/>
          </a:xfrm>
          <a:prstGeom prst="rect">
            <a:avLst/>
          </a:prstGeom>
          <a:noFill/>
        </p:spPr>
      </p:pic>
      <p:pic>
        <p:nvPicPr>
          <p:cNvPr id="3075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824163"/>
            <a:ext cx="1547812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857375"/>
            <a:ext cx="1463675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71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25" y="1785938"/>
            <a:ext cx="1506538" cy="25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sombrero" descr="hut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3179763" y="1373188"/>
            <a:ext cx="17907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otato1" descr="mrpotato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29475" y="2714625"/>
            <a:ext cx="19145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786063"/>
            <a:ext cx="1576387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discoball2" descr="discoball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0775" y="0"/>
            <a:ext cx="1300163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discoball1" descr="discoball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9525"/>
            <a:ext cx="1300162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Callout"/>
          <p:cNvSpPr>
            <a:spLocks noChangeArrowheads="1"/>
          </p:cNvSpPr>
          <p:nvPr/>
        </p:nvSpPr>
        <p:spPr bwMode="auto">
          <a:xfrm>
            <a:off x="357188" y="571500"/>
            <a:ext cx="3929062" cy="1417638"/>
          </a:xfrm>
          <a:prstGeom prst="wedgeRoundRectCallout">
            <a:avLst>
              <a:gd name="adj1" fmla="val 31458"/>
              <a:gd name="adj2" fmla="val 73051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On devrait faire </a:t>
            </a:r>
            <a:r>
              <a:rPr lang="en-GB" sz="40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ç</a:t>
            </a:r>
            <a:r>
              <a:rPr lang="en-GB" sz="4000" b="1">
                <a:latin typeface="Calibri" pitchFamily="34" charset="0"/>
              </a:rPr>
              <a:t>a plus souvent.</a:t>
            </a:r>
          </a:p>
        </p:txBody>
      </p:sp>
      <p:pic>
        <p:nvPicPr>
          <p:cNvPr id="50" name="potato2" descr="mrpotato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2714625"/>
            <a:ext cx="1936750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bulb1" descr="angrylightningbulb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595688" y="2189163"/>
            <a:ext cx="184150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car1" descr="polic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738688" y="2332038"/>
            <a:ext cx="4738688" cy="35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bulb1" descr="angrylightningbulb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23588" y="2071688"/>
            <a:ext cx="1839912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car1" descr="police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0" y="2214563"/>
            <a:ext cx="47402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question"/>
          <p:cNvSpPr/>
          <p:nvPr/>
        </p:nvSpPr>
        <p:spPr>
          <a:xfrm>
            <a:off x="6143636" y="1071546"/>
            <a:ext cx="5052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11" name="Rectangle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 should do this more often.</a:t>
            </a:r>
          </a:p>
        </p:txBody>
      </p:sp>
      <p:pic>
        <p:nvPicPr>
          <p:cNvPr id="27" name="slid36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786688" y="6000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1.49931 0.0081 " pathEditMode="relative" rAng="0" ptsTypes="AA">
                                      <p:cBhvr>
                                        <p:cTn id="12" dur="2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0" y="4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-0.00926 L 1.49896 -0.01088 " pathEditMode="relative" rAng="0" ptsTypes="AA">
                                      <p:cBhvr>
                                        <p:cTn id="14" dur="2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00" y="-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8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7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29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pat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0.01893 0.02496 L -1.58143 0.028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00" y="2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0.01528 0.01341 L -1.58212 0.0078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400" y="-3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6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1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2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11100"/>
                                  </p:stCondLst>
                                  <p:childTnLst>
                                    <p:animMotion origin="layout" path="M 0.00086 -1.49792E-6 C 0.01389 0.06334 0.02708 0.12714 0.0217 0.15719 C 0.01632 0.18747 -0.00834 0.17522 -0.03108 0.18054 C -0.054 0.18609 -0.07952 0.1884 -0.11615 0.18955 C -0.15278 0.19117 -0.22309 0.18793 -0.25018 0.1877 C -0.27726 0.18747 -0.27795 0.1877 -0.2783 0.1877 " pathEditMode="relative" rAng="0" ptsTypes="aaaaaA">
                                      <p:cBhvr>
                                        <p:cTn id="39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95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14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4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49" grpId="0" animBg="1"/>
      <p:bldP spid="4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5" name="toaster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25" y="396875"/>
            <a:ext cx="202882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68400"/>
            <a:ext cx="2786063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sombrero" descr="hu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5810250" y="-949325"/>
            <a:ext cx="27320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28688"/>
            <a:ext cx="2916237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e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600" b="1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0.07674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06684 -0.003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autoRev="1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-600000">
                                      <p:cBhvr>
                                        <p:cTn id="10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autoRev="1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600000">
                                      <p:cBhvr>
                                        <p:cTn id="12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9" name="toaster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25" y="396875"/>
            <a:ext cx="202882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sombrero" descr="hu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5810250" y="-949325"/>
            <a:ext cx="27320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wolfmantalking" descr="confusedwolfmaneyetalki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69988"/>
            <a:ext cx="2786063" cy="468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68400"/>
            <a:ext cx="2786063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52500"/>
            <a:ext cx="2916237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e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Oh, you are me!!</a:t>
            </a:r>
          </a:p>
        </p:txBody>
      </p:sp>
      <p:sp>
        <p:nvSpPr>
          <p:cNvPr id="49" name="Rectangular Callout"/>
          <p:cNvSpPr/>
          <p:nvPr/>
        </p:nvSpPr>
        <p:spPr>
          <a:xfrm>
            <a:off x="3786188" y="428625"/>
            <a:ext cx="4429125" cy="1000125"/>
          </a:xfrm>
          <a:prstGeom prst="wedgeRoundRectCallout">
            <a:avLst>
              <a:gd name="adj1" fmla="val 11473"/>
              <a:gd name="adj2" fmla="val 1083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Oh,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tu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moi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!!!</a:t>
            </a:r>
          </a:p>
        </p:txBody>
      </p:sp>
      <p:pic>
        <p:nvPicPr>
          <p:cNvPr id="12" name="slid365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43875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3" name="toaster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25" y="396875"/>
            <a:ext cx="202882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sombrero" descr="hu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5810250" y="-949325"/>
            <a:ext cx="27320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wolfmantalking" descr="confusedwolfmaneyetalki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43000"/>
            <a:ext cx="2786063" cy="468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43000"/>
            <a:ext cx="2786063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52500"/>
            <a:ext cx="2916237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e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But, you shouldn’t be me,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should be me, shouldn’t I?</a:t>
            </a:r>
          </a:p>
        </p:txBody>
      </p:sp>
      <p:sp>
        <p:nvSpPr>
          <p:cNvPr id="24" name="Rectangular Callout"/>
          <p:cNvSpPr>
            <a:spLocks noChangeArrowheads="1"/>
          </p:cNvSpPr>
          <p:nvPr/>
        </p:nvSpPr>
        <p:spPr bwMode="auto">
          <a:xfrm>
            <a:off x="785813" y="357188"/>
            <a:ext cx="7962900" cy="1344612"/>
          </a:xfrm>
          <a:prstGeom prst="wedgeRoundRectCallout">
            <a:avLst>
              <a:gd name="adj1" fmla="val 20644"/>
              <a:gd name="adj2" fmla="val 85644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Mais tu ne devrais pas être moi, je devrais être moi, ne devrais-je pas ?</a:t>
            </a:r>
          </a:p>
        </p:txBody>
      </p:sp>
      <p:pic>
        <p:nvPicPr>
          <p:cNvPr id="12" name="slid367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8392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3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7" name="toaster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25" y="396875"/>
            <a:ext cx="202882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sombrero" descr="hu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5810250" y="-949325"/>
            <a:ext cx="27320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68400"/>
            <a:ext cx="2786063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wolfman talking" descr="G:\angry family\ANIMATIONS\PICTURES\confusedwolfman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50913"/>
            <a:ext cx="2916237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52500"/>
            <a:ext cx="2916237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e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Yes, I am you, you should know this.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And I should...</a:t>
            </a:r>
          </a:p>
        </p:txBody>
      </p:sp>
      <p:sp>
        <p:nvSpPr>
          <p:cNvPr id="19" name="Rectangular Callout"/>
          <p:cNvSpPr>
            <a:spLocks noChangeArrowheads="1"/>
          </p:cNvSpPr>
          <p:nvPr/>
        </p:nvSpPr>
        <p:spPr bwMode="auto">
          <a:xfrm>
            <a:off x="71438" y="357188"/>
            <a:ext cx="6429375" cy="1487487"/>
          </a:xfrm>
          <a:prstGeom prst="wedgeRoundRectCallout">
            <a:avLst>
              <a:gd name="adj1" fmla="val -9569"/>
              <a:gd name="adj2" fmla="val 105296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Oui, je suis toi, tu devrais le savoir. Et moi, je devrais…</a:t>
            </a:r>
          </a:p>
        </p:txBody>
      </p:sp>
      <p:pic>
        <p:nvPicPr>
          <p:cNvPr id="12" name="slid367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72438" y="6072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1" name="toaster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25" y="396875"/>
            <a:ext cx="202882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sombrero" descr="hu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5810250" y="-949325"/>
            <a:ext cx="27320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wolfmanboo" descr="confusedwolfmaneyebuu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69988"/>
            <a:ext cx="2786063" cy="468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wolfman" descr="C:\Users\Usuario\The Angry Family JOB\decisions\confusedwolfmaney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168400"/>
            <a:ext cx="2786063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wolfman fake boo" descr="G:\angry family\ANIMATIONS\PICTURES\confusedwolfman3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0138" y="950913"/>
            <a:ext cx="2916237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52500"/>
            <a:ext cx="2916237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e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WWWAAARRGGGHHH</a:t>
            </a:r>
            <a:r>
              <a:rPr lang="en-GB" sz="3600" b="1" dirty="0">
                <a:solidFill>
                  <a:schemeClr val="tx1"/>
                </a:solidFill>
              </a:rPr>
              <a:t>!!!!</a:t>
            </a:r>
          </a:p>
        </p:txBody>
      </p:sp>
      <p:sp>
        <p:nvSpPr>
          <p:cNvPr id="20" name="Rectangular Callout"/>
          <p:cNvSpPr/>
          <p:nvPr/>
        </p:nvSpPr>
        <p:spPr>
          <a:xfrm>
            <a:off x="71438" y="71438"/>
            <a:ext cx="5000625" cy="1000125"/>
          </a:xfrm>
          <a:prstGeom prst="wedgeRoundRectCallout">
            <a:avLst>
              <a:gd name="adj1" fmla="val -4372"/>
              <a:gd name="adj2" fmla="val 1073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OUAAAHHHHGGGRR !!!</a:t>
            </a:r>
          </a:p>
        </p:txBody>
      </p:sp>
      <p:pic>
        <p:nvPicPr>
          <p:cNvPr id="12" name="ROAR368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5188" y="6072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-4.30883E-6 C -0.0092 0.00208 -0.0184 0.00439 0.01424 -0.01641 C 0.04687 -0.03721 0.11944 -0.13176 0.19601 -0.12506 C 0.27257 -0.11835 0.42726 -0.00069 0.47344 0.02427 " pathEditMode="relative" ptsTypes="aaaA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388" t="33334" r="39404" b="5072"/>
          <a:stretch>
            <a:fillRect/>
          </a:stretch>
        </p:blipFill>
        <p:spPr bwMode="auto">
          <a:xfrm>
            <a:off x="0" y="0"/>
            <a:ext cx="9144882" cy="6215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5" name="toaster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7125" y="396875"/>
            <a:ext cx="202882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sombrero" descr="hu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12991">
            <a:off x="5810250" y="-949325"/>
            <a:ext cx="2732088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wolfman fake" descr="G:\angry family\ANIMATIONS\PICTURES\confusedwolfman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952500"/>
            <a:ext cx="2916237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ule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Maybe we shouldn’t have a fancy dress party.</a:t>
            </a:r>
          </a:p>
        </p:txBody>
      </p:sp>
      <p:sp>
        <p:nvSpPr>
          <p:cNvPr id="21" name="Rectangular Callout"/>
          <p:cNvSpPr>
            <a:spLocks noChangeArrowheads="1"/>
          </p:cNvSpPr>
          <p:nvPr/>
        </p:nvSpPr>
        <p:spPr bwMode="auto">
          <a:xfrm>
            <a:off x="1714500" y="214313"/>
            <a:ext cx="7107238" cy="1416050"/>
          </a:xfrm>
          <a:prstGeom prst="wedgeRoundRectCallout">
            <a:avLst>
              <a:gd name="adj1" fmla="val 62824"/>
              <a:gd name="adj2" fmla="val 96310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Peut-être que nous ne devrions pas avoir de soirée déguisée.</a:t>
            </a:r>
          </a:p>
        </p:txBody>
      </p:sp>
      <p:pic>
        <p:nvPicPr>
          <p:cNvPr id="8" name="bulb1" descr="angrylightningbulb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9375" y="-1214438"/>
            <a:ext cx="3543300" cy="398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ar1" descr="poli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618538" y="-928688"/>
            <a:ext cx="9118601" cy="678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slid370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58063" y="5857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MS900388371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792958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08126E-6 L 1.90468 0.0041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2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72669E-6 L 1.90712 -0.0018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300" y="-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59" name="Group 27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19472" name="Picture 25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3" name="Picture 26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2" cy="1326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460" name="wolfman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bulb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71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otato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sofa" descr="C:\Users\Usuario\Pictures\armsofa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>
            <a:spLocks noChangeArrowheads="1"/>
          </p:cNvSpPr>
          <p:nvPr/>
        </p:nvSpPr>
        <p:spPr bwMode="auto">
          <a:xfrm>
            <a:off x="285750" y="285750"/>
            <a:ext cx="6286500" cy="1196975"/>
          </a:xfrm>
          <a:prstGeom prst="wedgeRoundRectCallout">
            <a:avLst>
              <a:gd name="adj1" fmla="val 13046"/>
              <a:gd name="adj2" fmla="val 107690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On devrait écouter de la musique.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 should listen to music.</a:t>
            </a:r>
          </a:p>
        </p:txBody>
      </p:sp>
      <p:pic>
        <p:nvPicPr>
          <p:cNvPr id="19469" name="Picture 2" descr="G:\angry family\ANIMATIONS\PICTURES\angryradio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3214688"/>
            <a:ext cx="153193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0" name="Picture 3" descr="G:\angry family\ANIMATIONS\PICTURES\angryradio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3214688"/>
            <a:ext cx="153193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slid37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25" y="6072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4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carro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toaster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otato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sofa" descr="C:\Users\Usuario\Pictures\armsofa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Laaaalalaaaaalaa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0490" name="Picture 2" descr="G:\angry family\ANIMATIONS\PICTURES\angryradio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3214688"/>
            <a:ext cx="153193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G:\angry family\ANIMATIONS\PICTURES\angryradio2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3214688"/>
            <a:ext cx="153193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ounded Rectangular Callout 11"/>
          <p:cNvSpPr/>
          <p:nvPr/>
        </p:nvSpPr>
        <p:spPr>
          <a:xfrm>
            <a:off x="500063" y="285750"/>
            <a:ext cx="4714875" cy="1204913"/>
          </a:xfrm>
          <a:prstGeom prst="wedgeRoundRectCallout">
            <a:avLst>
              <a:gd name="adj1" fmla="val 32411"/>
              <a:gd name="adj2" fmla="val 1850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Laaaalalaaaaalaa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20493" name="Group 24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0495" name="Picture 26" descr="angrydigital2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6" name="Picture 27" descr="angrydigital1205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2" cy="1326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slid37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14387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31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5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carro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toaster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So… What should we do now?</a:t>
            </a:r>
          </a:p>
        </p:txBody>
      </p:sp>
      <p:grpSp>
        <p:nvGrpSpPr>
          <p:cNvPr id="3080" name="Group 27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3086" name="Picture 25" descr="angrydigital2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7" name="Picture 26" descr="angrydigital1205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81" name="potato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905063">
            <a:off x="663575" y="2365375"/>
            <a:ext cx="1643063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otato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905063">
            <a:off x="6635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sofa" descr="C:\Users\Usuario\Pictures\armsofa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4" name="Rounded Rectangular Callout 11"/>
          <p:cNvSpPr>
            <a:spLocks noChangeArrowheads="1"/>
          </p:cNvSpPr>
          <p:nvPr/>
        </p:nvSpPr>
        <p:spPr bwMode="auto">
          <a:xfrm>
            <a:off x="357188" y="214313"/>
            <a:ext cx="5857875" cy="1357312"/>
          </a:xfrm>
          <a:prstGeom prst="wedgeRoundRectCallout">
            <a:avLst>
              <a:gd name="adj1" fmla="val -21468"/>
              <a:gd name="adj2" fmla="val 134588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Donc… Qu’est ce qu’on devrait faire maintenant?</a:t>
            </a:r>
          </a:p>
        </p:txBody>
      </p:sp>
      <p:pic>
        <p:nvPicPr>
          <p:cNvPr id="16" name="slid350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2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carro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toaster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sofa" descr="C:\Users\Usuario\Pictures\armsofa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Maybe we shouldn’t.</a:t>
            </a:r>
          </a:p>
        </p:txBody>
      </p:sp>
      <p:pic>
        <p:nvPicPr>
          <p:cNvPr id="21515" name="Picture 2" descr="G:\angry family\ANIMATIONS\PICTURES\angryradio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3214688"/>
            <a:ext cx="153193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3" descr="G:\angry family\ANIMATIONS\PICTURES\angryradio2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3214688"/>
            <a:ext cx="1531938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7" name="Group 28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1520" name="Picture 26" descr="angrydigital2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1" name="Picture 27" descr="angrydigital1205.bmp"/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2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Rounded Rectangular Callout 11"/>
          <p:cNvSpPr/>
          <p:nvPr/>
        </p:nvSpPr>
        <p:spPr>
          <a:xfrm>
            <a:off x="642938" y="285750"/>
            <a:ext cx="4929187" cy="1347788"/>
          </a:xfrm>
          <a:prstGeom prst="wedgeRoundRectCallout">
            <a:avLst>
              <a:gd name="adj1" fmla="val -21170"/>
              <a:gd name="adj2" fmla="val 13649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Peut-être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nous ne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devrions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pas.</a:t>
            </a:r>
          </a:p>
        </p:txBody>
      </p:sp>
      <p:pic>
        <p:nvPicPr>
          <p:cNvPr id="18" name="slid373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929563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carro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otato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sofa" descr="C:\Users\Usuario\Pictures\armsofa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0" y="4214813"/>
            <a:ext cx="1912938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0" y="4214813"/>
            <a:ext cx="1912938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8" name="Group 26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2543" name="Picture 24" descr="angrydigital2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4" name="Picture 25" descr="angrydigital1205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2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hut" descr="gorrococi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89910">
            <a:off x="9339263" y="2633663"/>
            <a:ext cx="22606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>
            <a:spLocks noChangeArrowheads="1"/>
          </p:cNvSpPr>
          <p:nvPr/>
        </p:nvSpPr>
        <p:spPr bwMode="auto">
          <a:xfrm>
            <a:off x="2214563" y="285750"/>
            <a:ext cx="6643687" cy="1487488"/>
          </a:xfrm>
          <a:prstGeom prst="wedgeRoundRectCallout">
            <a:avLst>
              <a:gd name="adj1" fmla="val 22042"/>
              <a:gd name="adj2" fmla="val 200162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On a faim. Je devrais faire une tartiflette.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We are hungry. </a:t>
            </a:r>
          </a:p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I should make a </a:t>
            </a:r>
            <a:r>
              <a:rPr lang="en-GB" sz="3600" b="1" dirty="0" err="1">
                <a:solidFill>
                  <a:schemeClr val="tx1"/>
                </a:solidFill>
                <a:cs typeface="Arial" charset="0"/>
              </a:rPr>
              <a:t>tartiflette</a:t>
            </a: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8" name="slid375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01000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8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wolfman talking" descr="G:\angry family\ANIMATIONS\PICTURES\confusedwolfman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carrot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otato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sofa" descr="C:\Users\Usuario\Pictures\armsofa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>
                <a:solidFill>
                  <a:schemeClr val="tx1"/>
                </a:solidFill>
                <a:cs typeface="Arial" charset="0"/>
              </a:rPr>
              <a:t>Yum, tartiflette with potato, I love it.</a:t>
            </a:r>
          </a:p>
        </p:txBody>
      </p:sp>
      <p:grpSp>
        <p:nvGrpSpPr>
          <p:cNvPr id="23562" name="Group 23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3567" name="Picture 26" descr="angrydigital2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8" name="Picture 27" descr="angrydigital1205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2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63" name="Rounded Rectangular Callout 11"/>
          <p:cNvSpPr>
            <a:spLocks noChangeArrowheads="1"/>
          </p:cNvSpPr>
          <p:nvPr/>
        </p:nvSpPr>
        <p:spPr bwMode="auto">
          <a:xfrm>
            <a:off x="142875" y="71438"/>
            <a:ext cx="6858000" cy="1428750"/>
          </a:xfrm>
          <a:prstGeom prst="wedgeRoundRectCallout">
            <a:avLst>
              <a:gd name="adj1" fmla="val -17954"/>
              <a:gd name="adj2" fmla="val 85412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Miam, une tartiflette avec des pommes de terre, j’adore.</a:t>
            </a:r>
          </a:p>
        </p:txBody>
      </p:sp>
      <p:pic>
        <p:nvPicPr>
          <p:cNvPr id="23564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214813"/>
            <a:ext cx="1912938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hut" descr="gorrococina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89910">
            <a:off x="7053263" y="2633663"/>
            <a:ext cx="22606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slid376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8392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wolfman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3175" y="1571625"/>
            <a:ext cx="10191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bulb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1071563"/>
            <a:ext cx="12731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Well, I don’t feel very good, I think I should go.</a:t>
            </a:r>
          </a:p>
        </p:txBody>
      </p:sp>
      <p:grpSp>
        <p:nvGrpSpPr>
          <p:cNvPr id="24588" name="Group 24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4593" name="Picture 28" descr="angrydigital2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4" name="Picture 29" descr="angrydigital1205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2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Rounded Rectangular Callout 11"/>
          <p:cNvSpPr>
            <a:spLocks noChangeArrowheads="1"/>
          </p:cNvSpPr>
          <p:nvPr/>
        </p:nvSpPr>
        <p:spPr bwMode="auto">
          <a:xfrm>
            <a:off x="214313" y="142875"/>
            <a:ext cx="6000750" cy="1928813"/>
          </a:xfrm>
          <a:prstGeom prst="wedgeRoundRectCallout">
            <a:avLst>
              <a:gd name="adj1" fmla="val -18861"/>
              <a:gd name="adj2" fmla="val 87407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3800" b="1" dirty="0" err="1">
                <a:latin typeface="Calibri" pitchFamily="34" charset="0"/>
              </a:rPr>
              <a:t>Euh</a:t>
            </a:r>
            <a:r>
              <a:rPr lang="en-GB" sz="3800" b="1" dirty="0">
                <a:latin typeface="Calibri" pitchFamily="34" charset="0"/>
              </a:rPr>
              <a:t>, je ne me </a:t>
            </a:r>
            <a:r>
              <a:rPr lang="en-GB" sz="3800" b="1" dirty="0" err="1">
                <a:latin typeface="Calibri" pitchFamily="34" charset="0"/>
              </a:rPr>
              <a:t>sens</a:t>
            </a:r>
            <a:r>
              <a:rPr lang="en-GB" sz="3800" b="1" dirty="0">
                <a:latin typeface="Calibri" pitchFamily="34" charset="0"/>
              </a:rPr>
              <a:t> pas </a:t>
            </a:r>
            <a:r>
              <a:rPr lang="en-GB" sz="3800" b="1" dirty="0" err="1">
                <a:latin typeface="Calibri" pitchFamily="34" charset="0"/>
              </a:rPr>
              <a:t>très</a:t>
            </a:r>
            <a:r>
              <a:rPr lang="en-GB" sz="3800" b="1" dirty="0">
                <a:latin typeface="Calibri" pitchFamily="34" charset="0"/>
              </a:rPr>
              <a:t> </a:t>
            </a:r>
            <a:r>
              <a:rPr lang="en-GB" sz="3800" b="1" dirty="0" err="1">
                <a:latin typeface="Calibri" pitchFamily="34" charset="0"/>
              </a:rPr>
              <a:t>bien</a:t>
            </a:r>
            <a:r>
              <a:rPr lang="en-GB" sz="3800" b="1" dirty="0">
                <a:latin typeface="Calibri" pitchFamily="34" charset="0"/>
              </a:rPr>
              <a:t>, je </a:t>
            </a:r>
            <a:r>
              <a:rPr lang="en-GB" sz="3800" b="1" dirty="0" err="1">
                <a:latin typeface="Calibri" pitchFamily="34" charset="0"/>
              </a:rPr>
              <a:t>pense</a:t>
            </a:r>
            <a:r>
              <a:rPr lang="en-GB" sz="3800" b="1" dirty="0">
                <a:latin typeface="Calibri" pitchFamily="34" charset="0"/>
              </a:rPr>
              <a:t> </a:t>
            </a:r>
            <a:r>
              <a:rPr lang="en-GB" sz="3800" b="1" dirty="0" err="1">
                <a:latin typeface="Calibri" pitchFamily="34" charset="0"/>
              </a:rPr>
              <a:t>que</a:t>
            </a:r>
            <a:r>
              <a:rPr lang="en-GB" sz="3800" b="1" dirty="0">
                <a:latin typeface="Calibri" pitchFamily="34" charset="0"/>
              </a:rPr>
              <a:t> je </a:t>
            </a:r>
            <a:r>
              <a:rPr lang="en-GB" sz="3800" b="1" dirty="0" err="1">
                <a:latin typeface="Calibri" pitchFamily="34" charset="0"/>
              </a:rPr>
              <a:t>devrais</a:t>
            </a:r>
            <a:r>
              <a:rPr lang="en-GB" sz="3800" b="1" dirty="0">
                <a:latin typeface="Calibri" pitchFamily="34" charset="0"/>
              </a:rPr>
              <a:t> y </a:t>
            </a:r>
            <a:r>
              <a:rPr lang="en-GB" sz="3800" b="1" dirty="0" err="1">
                <a:latin typeface="Calibri" pitchFamily="34" charset="0"/>
              </a:rPr>
              <a:t>aller</a:t>
            </a:r>
            <a:r>
              <a:rPr lang="en-GB" sz="3800" b="1" dirty="0">
                <a:latin typeface="Calibri" pitchFamily="34" charset="0"/>
              </a:rPr>
              <a:t>.</a:t>
            </a:r>
          </a:p>
        </p:txBody>
      </p:sp>
      <p:pic>
        <p:nvPicPr>
          <p:cNvPr id="24590" name="toaster" descr="G:\angry family\ANIMATIONS\PICTURES\angrytoasterbrow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214813"/>
            <a:ext cx="1912938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hut" descr="gorrococina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89910">
            <a:off x="7053263" y="2633663"/>
            <a:ext cx="22606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slid378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286750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8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191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6944 0.16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toaster" descr="angrytoasterbrow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otato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9" name="Group 27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5614" name="Picture 25" descr="angrydigital2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Picture 26" descr="angrydigital1205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1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610" name="sofa" descr="C:\Users\Usuario\Pictures\armsofa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>
            <a:spLocks noChangeArrowheads="1"/>
          </p:cNvSpPr>
          <p:nvPr/>
        </p:nvSpPr>
        <p:spPr bwMode="auto">
          <a:xfrm>
            <a:off x="71452" y="71438"/>
            <a:ext cx="6643688" cy="1428750"/>
          </a:xfrm>
          <a:prstGeom prst="wedgeRoundRectCallout">
            <a:avLst>
              <a:gd name="adj1" fmla="val 33139"/>
              <a:gd name="adj2" fmla="val 75468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3800" b="1" dirty="0">
                <a:latin typeface="Calibri" pitchFamily="34" charset="0"/>
              </a:rPr>
              <a:t>On </a:t>
            </a:r>
            <a:r>
              <a:rPr lang="en-GB" sz="3800" b="1" dirty="0" err="1">
                <a:latin typeface="Calibri" pitchFamily="34" charset="0"/>
              </a:rPr>
              <a:t>devrait</a:t>
            </a:r>
            <a:r>
              <a:rPr lang="en-GB" sz="3800" b="1" dirty="0">
                <a:latin typeface="Calibri" pitchFamily="34" charset="0"/>
              </a:rPr>
              <a:t> faire </a:t>
            </a:r>
            <a:r>
              <a:rPr lang="en-GB" sz="3800" b="1" dirty="0" err="1">
                <a:latin typeface="Calibri" pitchFamily="34" charset="0"/>
              </a:rPr>
              <a:t>quelque</a:t>
            </a:r>
            <a:r>
              <a:rPr lang="en-GB" sz="3800" b="1" dirty="0">
                <a:latin typeface="Calibri" pitchFamily="34" charset="0"/>
              </a:rPr>
              <a:t> chose </a:t>
            </a:r>
            <a:r>
              <a:rPr lang="en-GB" sz="3800" b="1" dirty="0" err="1">
                <a:latin typeface="Calibri" pitchFamily="34" charset="0"/>
              </a:rPr>
              <a:t>d’excitant</a:t>
            </a:r>
            <a:r>
              <a:rPr lang="en-GB" sz="3800" b="1" dirty="0">
                <a:latin typeface="Calibri" pitchFamily="34" charset="0"/>
              </a:rPr>
              <a:t>, </a:t>
            </a:r>
            <a:r>
              <a:rPr lang="en-GB" sz="3800" b="1" dirty="0" err="1">
                <a:latin typeface="Calibri" pitchFamily="34" charset="0"/>
              </a:rPr>
              <a:t>mais</a:t>
            </a:r>
            <a:r>
              <a:rPr lang="en-GB" sz="3800" b="1" dirty="0">
                <a:latin typeface="Calibri" pitchFamily="34" charset="0"/>
              </a:rPr>
              <a:t>… quoi ?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 should do something exciting,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but... what?</a:t>
            </a:r>
          </a:p>
        </p:txBody>
      </p:sp>
      <p:pic>
        <p:nvPicPr>
          <p:cNvPr id="16" name="slid379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28675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0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6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7" name="Group 23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6638" name="Picture 25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9" name="Picture 26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1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28" name="wolfman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bulb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toaster" descr="angrytoasterbrow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otato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Stop please!! It’s too much for me!!</a:t>
            </a:r>
          </a:p>
        </p:txBody>
      </p:sp>
      <p:sp>
        <p:nvSpPr>
          <p:cNvPr id="26635" name="Rounded Rectangular Callout 11"/>
          <p:cNvSpPr>
            <a:spLocks noChangeArrowheads="1"/>
          </p:cNvSpPr>
          <p:nvPr/>
        </p:nvSpPr>
        <p:spPr bwMode="auto">
          <a:xfrm>
            <a:off x="3286125" y="214313"/>
            <a:ext cx="5643563" cy="1357312"/>
          </a:xfrm>
          <a:prstGeom prst="wedgeRoundRectCallout">
            <a:avLst>
              <a:gd name="adj1" fmla="val 25079"/>
              <a:gd name="adj2" fmla="val 108625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Arrêtez s’il vous plaît !!! C’est trop pour moi !!!</a:t>
            </a:r>
          </a:p>
        </p:txBody>
      </p:sp>
      <p:pic>
        <p:nvPicPr>
          <p:cNvPr id="25" name="tv" descr="tv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6750" y="2428875"/>
            <a:ext cx="1912938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slid379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1" name="Group 24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7662" name="Picture 25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3" name="Picture 26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1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2" name="wolfman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bulb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toaster" descr="angrytoasterbrow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otato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should have your own Olympic Games.</a:t>
            </a:r>
          </a:p>
        </p:txBody>
      </p:sp>
      <p:sp>
        <p:nvSpPr>
          <p:cNvPr id="15" name="Rounded Rectangular Callout 11"/>
          <p:cNvSpPr/>
          <p:nvPr/>
        </p:nvSpPr>
        <p:spPr>
          <a:xfrm>
            <a:off x="1643063" y="214313"/>
            <a:ext cx="7072312" cy="1357312"/>
          </a:xfrm>
          <a:prstGeom prst="wedgeRoundRectCallout">
            <a:avLst>
              <a:gd name="adj1" fmla="val 31004"/>
              <a:gd name="adj2" fmla="val 1048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devriez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avoir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propres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Jeux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Olympiques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24" name="tv" descr="tv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6750" y="2428875"/>
            <a:ext cx="1912938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slid38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839200" y="6000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5" name="Group 23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28694" name="Picture 24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5" name="Picture 35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1" cy="13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676" name="wolfman talking" descr="G:\angry family\ANIMATIONS\PICTURES\confusedwolfman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bulb talking" descr="G:\angry family\ANIMATIONS\PICTURES\angrylightningbulb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1662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bulb" descr="G:\angry family\ANIMATIONS\PICTURES\angrylightningbulb1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1662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71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sofa" descr="C:\Users\Usuario\Pictures\armsofa.bmp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357188" y="142875"/>
            <a:ext cx="8572500" cy="1071563"/>
          </a:xfrm>
          <a:prstGeom prst="wedgeRoundRectCallout">
            <a:avLst>
              <a:gd name="adj1" fmla="val -19873"/>
              <a:gd name="adj2" fmla="val 960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Our own Olympics Games, YESSS!!!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Our own Olympics Games, </a:t>
            </a:r>
            <a:r>
              <a:rPr lang="en-GB" sz="3600" b="1" dirty="0" err="1">
                <a:solidFill>
                  <a:schemeClr val="tx1"/>
                </a:solidFill>
              </a:rPr>
              <a:t>YESSS</a:t>
            </a:r>
            <a:r>
              <a:rPr lang="en-GB" sz="3600" b="1" dirty="0">
                <a:solidFill>
                  <a:schemeClr val="tx1"/>
                </a:solidFill>
              </a:rPr>
              <a:t>!!!</a:t>
            </a:r>
          </a:p>
        </p:txBody>
      </p:sp>
      <p:sp>
        <p:nvSpPr>
          <p:cNvPr id="27" name="Rounded Rectangular Callout 11"/>
          <p:cNvSpPr/>
          <p:nvPr/>
        </p:nvSpPr>
        <p:spPr>
          <a:xfrm>
            <a:off x="357188" y="142875"/>
            <a:ext cx="8572500" cy="1071563"/>
          </a:xfrm>
          <a:prstGeom prst="wedgeRoundRectCallout">
            <a:avLst>
              <a:gd name="adj1" fmla="val -3246"/>
              <a:gd name="adj2" fmla="val 1035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Our own Olympics Games, YESSS!!!</a:t>
            </a:r>
          </a:p>
        </p:txBody>
      </p:sp>
      <p:sp>
        <p:nvSpPr>
          <p:cNvPr id="28" name="Rounded Rectangular Callout 11"/>
          <p:cNvSpPr/>
          <p:nvPr/>
        </p:nvSpPr>
        <p:spPr>
          <a:xfrm>
            <a:off x="357188" y="142875"/>
            <a:ext cx="8572500" cy="1071563"/>
          </a:xfrm>
          <a:prstGeom prst="wedgeRoundRectCallout">
            <a:avLst>
              <a:gd name="adj1" fmla="val 19342"/>
              <a:gd name="adj2" fmla="val 884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Our own Olympics Games, YESSS!!!</a:t>
            </a:r>
          </a:p>
        </p:txBody>
      </p:sp>
      <p:sp>
        <p:nvSpPr>
          <p:cNvPr id="29" name="Rounded Rectangular Callout 11"/>
          <p:cNvSpPr/>
          <p:nvPr/>
        </p:nvSpPr>
        <p:spPr>
          <a:xfrm>
            <a:off x="357188" y="142875"/>
            <a:ext cx="8572500" cy="1071563"/>
          </a:xfrm>
          <a:prstGeom prst="wedgeRoundRectCallout">
            <a:avLst>
              <a:gd name="adj1" fmla="val 2401"/>
              <a:gd name="adj2" fmla="val 8849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Our own Olympics Games, YESSS!!!</a:t>
            </a:r>
          </a:p>
        </p:txBody>
      </p:sp>
      <p:sp>
        <p:nvSpPr>
          <p:cNvPr id="26" name="Rounded Rectangular Callout 11"/>
          <p:cNvSpPr/>
          <p:nvPr/>
        </p:nvSpPr>
        <p:spPr>
          <a:xfrm>
            <a:off x="71438" y="142875"/>
            <a:ext cx="8929687" cy="1071563"/>
          </a:xfrm>
          <a:prstGeom prst="wedgeRoundRectCallout">
            <a:avLst>
              <a:gd name="adj1" fmla="val -38069"/>
              <a:gd name="adj2" fmla="val 910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Nos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propres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Jeux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Olympiques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! OUIII !!!</a:t>
            </a:r>
          </a:p>
        </p:txBody>
      </p:sp>
      <p:pic>
        <p:nvPicPr>
          <p:cNvPr id="24" name="slid384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429625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8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13 Imagen" descr="television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rcRect t="2696" b="69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71448" y="428612"/>
            <a:ext cx="3257544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Should...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1704038"/>
            <a:ext cx="5624486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should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should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He/she/it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should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We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should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(pl.)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should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They 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should</a:t>
            </a: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4427538" y="1484313"/>
            <a:ext cx="4105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4833938" y="595313"/>
            <a:ext cx="30241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 b="1">
                <a:latin typeface="Calibri" pitchFamily="34" charset="0"/>
              </a:rPr>
              <a:t>Devoir…</a:t>
            </a:r>
          </a:p>
        </p:txBody>
      </p:sp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4714876" y="1762125"/>
            <a:ext cx="4570446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Je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devrais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Tu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devrais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Il/</a:t>
            </a: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elle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/on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devrait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Nous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devrions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Vous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devriez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Ils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/</a:t>
            </a: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elles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devraient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</p:txBody>
      </p:sp>
      <p:pic>
        <p:nvPicPr>
          <p:cNvPr id="10" name="slid385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13 Imagen" descr="television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rcRect t="2696" b="69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86834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989303"/>
            <a:ext cx="4572032" cy="6440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Tea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Bones 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Milk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Calcium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fancy dress party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Music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Olympic Games</a:t>
            </a: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Cheese and potato gratin from the Savoy region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fontAlgn="auto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4572000" y="1000108"/>
            <a:ext cx="542770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thé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Les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lait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Le calcium</a:t>
            </a: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Une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soirée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déguisée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musique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Les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Jeux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Olympiques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>
              <a:lnSpc>
                <a:spcPts val="45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Tartiflette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</p:txBody>
      </p:sp>
      <p:pic>
        <p:nvPicPr>
          <p:cNvPr id="2" name="new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088" y="6248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9" name="Group 23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4110" name="Picture 24" descr="angrydigital2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1" name="Picture 25" descr="angrydigital1205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00" name="wolfman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9838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bulb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71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Rounded Rectangular Callout 11"/>
          <p:cNvSpPr>
            <a:spLocks noChangeArrowheads="1"/>
          </p:cNvSpPr>
          <p:nvPr/>
        </p:nvSpPr>
        <p:spPr bwMode="auto">
          <a:xfrm>
            <a:off x="500063" y="260350"/>
            <a:ext cx="5429250" cy="1008063"/>
          </a:xfrm>
          <a:prstGeom prst="wedgeRoundRectCallout">
            <a:avLst>
              <a:gd name="adj1" fmla="val 17583"/>
              <a:gd name="adj2" fmla="val 112523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On devrait boire du thé.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 should drink tea.</a:t>
            </a:r>
          </a:p>
        </p:txBody>
      </p:sp>
      <p:pic>
        <p:nvPicPr>
          <p:cNvPr id="4107" name="potato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905063">
            <a:off x="663575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sofa" descr="C:\Users\Usuario\Pictures\armsofa.b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slid350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0093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</a:blip>
          <a:srcRect l="3597" r="4317"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30"/>
          <p:cNvGrpSpPr/>
          <p:nvPr/>
        </p:nvGrpSpPr>
        <p:grpSpPr>
          <a:xfrm>
            <a:off x="6429388" y="428604"/>
            <a:ext cx="1643074" cy="1326082"/>
            <a:chOff x="6429388" y="428604"/>
            <a:chExt cx="1643074" cy="1326082"/>
          </a:xfrm>
        </p:grpSpPr>
        <p:pic>
          <p:nvPicPr>
            <p:cNvPr id="32" name="Picture 31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6429388" y="428604"/>
              <a:ext cx="1643074" cy="1326082"/>
            </a:xfrm>
            <a:prstGeom prst="rect">
              <a:avLst/>
            </a:prstGeom>
          </p:spPr>
        </p:pic>
        <p:pic>
          <p:nvPicPr>
            <p:cNvPr id="33" name="Picture 32" descr="angrydigital1205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6429388" y="428604"/>
              <a:ext cx="1643071" cy="1326080"/>
            </a:xfrm>
            <a:prstGeom prst="rect">
              <a:avLst/>
            </a:prstGeom>
          </p:spPr>
        </p:pic>
      </p:grpSp>
      <p:pic>
        <p:nvPicPr>
          <p:cNvPr id="29" name="discoball2" descr="disco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0582" y="1"/>
            <a:ext cx="1300955" cy="1597154"/>
          </a:xfrm>
          <a:prstGeom prst="rect">
            <a:avLst/>
          </a:prstGeom>
        </p:spPr>
      </p:pic>
      <p:pic>
        <p:nvPicPr>
          <p:cNvPr id="30" name="discoball1" descr="discoball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9649"/>
            <a:ext cx="1300955" cy="1597154"/>
          </a:xfrm>
          <a:prstGeom prst="rect">
            <a:avLst/>
          </a:prstGeom>
        </p:spPr>
      </p:pic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39" name="Picture 38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8" cy="6975903"/>
          </a:xfrm>
          <a:prstGeom prst="rect">
            <a:avLst/>
          </a:prstGeom>
        </p:spPr>
      </p:pic>
      <p:pic>
        <p:nvPicPr>
          <p:cNvPr id="40" name="Picture 39" descr="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-2357478"/>
            <a:ext cx="1214446" cy="2314011"/>
          </a:xfrm>
          <a:prstGeom prst="rect">
            <a:avLst/>
          </a:prstGeom>
        </p:spPr>
      </p:pic>
      <p:pic>
        <p:nvPicPr>
          <p:cNvPr id="41" name="Picture 40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990066"/>
              </a:clrFrom>
              <a:clrTo>
                <a:srgbClr val="99006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4969" y="-1557085"/>
            <a:ext cx="1227757" cy="1557085"/>
          </a:xfrm>
          <a:prstGeom prst="rect">
            <a:avLst/>
          </a:prstGeom>
        </p:spPr>
      </p:pic>
      <p:grpSp>
        <p:nvGrpSpPr>
          <p:cNvPr id="3" name="Group 41"/>
          <p:cNvGrpSpPr/>
          <p:nvPr/>
        </p:nvGrpSpPr>
        <p:grpSpPr>
          <a:xfrm>
            <a:off x="2163366" y="-1480485"/>
            <a:ext cx="2837262" cy="1409023"/>
            <a:chOff x="2163366" y="-1480485"/>
            <a:chExt cx="2837262" cy="1409023"/>
          </a:xfrm>
        </p:grpSpPr>
        <p:pic>
          <p:nvPicPr>
            <p:cNvPr id="43" name="Picture 42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44" name="Picture 43" descr="angrytoasterbrow2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63366" y="-1480485"/>
              <a:ext cx="1551378" cy="1409023"/>
            </a:xfrm>
            <a:prstGeom prst="rect">
              <a:avLst/>
            </a:prstGeom>
          </p:spPr>
        </p:pic>
      </p:grpSp>
      <p:pic>
        <p:nvPicPr>
          <p:cNvPr id="45" name="Picture 44" descr="angrylightningbulb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357950" y="-133011"/>
            <a:ext cx="2500329" cy="2270210"/>
          </a:xfrm>
          <a:prstGeom prst="rect">
            <a:avLst/>
          </a:prstGeom>
        </p:spPr>
      </p:pic>
      <p:pic>
        <p:nvPicPr>
          <p:cNvPr id="46" name="Picture 45" descr="smellyfish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48" name="Picture 47" descr="angryradio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49" name="Picture 48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0" name="Picture 49" descr="confusedwolfman.bmp" hidden="1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7" cy="6975902"/>
          </a:xfrm>
          <a:prstGeom prst="rect">
            <a:avLst/>
          </a:prstGeom>
        </p:spPr>
      </p:pic>
      <p:pic>
        <p:nvPicPr>
          <p:cNvPr id="51" name="Picture 50" descr="angryghostcloud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52" name="Picture 51" descr="happy balloon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53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54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56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57" name="Picture 56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58" name="Picture 57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9C7D5F42-D14C-5BE6-49A1-378844F597A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7" name="Picture 6" descr="A drawing of a spatula&#10;&#10;AI-generated content may be incorrect.">
            <a:extLst>
              <a:ext uri="{FF2B5EF4-FFF2-40B4-BE49-F238E27FC236}">
                <a16:creationId xmlns:a16="http://schemas.microsoft.com/office/drawing/2014/main" id="{E83F5C91-9BF1-F6C0-C188-9570223A72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3.05556E-6 0.03565 L 0.01007 1.02153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background" descr="G:\angry family\ANIMATIONS\PICTURES\backgrounds and bits\angry living.bmp"/>
          <p:cNvPicPr preferRelativeResize="0">
            <a:picLocks noChangeAspect="1" noChangeArrowheads="1"/>
          </p:cNvPicPr>
          <p:nvPr/>
        </p:nvPicPr>
        <p:blipFill>
          <a:blip r:embed="rId3" cstate="print"/>
          <a:srcRect l="30946" t="42986" r="32700" b="152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wolfman" descr="confusedwolfman.bmp"/>
          <p:cNvPicPr preferRelativeResize="0"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58492" t="74681"/>
          <a:stretch>
            <a:fillRect/>
          </a:stretch>
        </p:blipFill>
        <p:spPr bwMode="auto">
          <a:xfrm>
            <a:off x="0" y="0"/>
            <a:ext cx="1368425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bulb" descr="angrylightningbulb.bmp"/>
          <p:cNvPicPr preferRelativeResize="0"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t="63474" r="4089"/>
          <a:stretch>
            <a:fillRect/>
          </a:stretch>
        </p:blipFill>
        <p:spPr bwMode="auto">
          <a:xfrm>
            <a:off x="3000375" y="0"/>
            <a:ext cx="6143625" cy="263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carrot" descr="angrycarrotface2.bmp"/>
          <p:cNvPicPr preferRelativeResize="0"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t="62839" r="38470"/>
          <a:stretch>
            <a:fillRect/>
          </a:stretch>
        </p:blipFill>
        <p:spPr bwMode="auto">
          <a:xfrm>
            <a:off x="6143625" y="0"/>
            <a:ext cx="3000375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toaster" descr="angrytoasterbrow2.bmp"/>
          <p:cNvPicPr preferRelativeResize="0"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t="63945"/>
          <a:stretch>
            <a:fillRect/>
          </a:stretch>
        </p:blipFill>
        <p:spPr bwMode="auto">
          <a:xfrm>
            <a:off x="1130300" y="0"/>
            <a:ext cx="4370388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25 Imagen" descr="greenmug.bmp"/>
          <p:cNvPicPr preferRelativeResize="0">
            <a:picLocks noChangeAspect="1"/>
          </p:cNvPicPr>
          <p:nvPr/>
        </p:nvPicPr>
        <p:blipFill>
          <a:blip r:embed="rId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1928813"/>
            <a:ext cx="2195512" cy="205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26 Imagen" descr="milk.bmp"/>
          <p:cNvPicPr preferRelativeResize="0">
            <a:picLocks noChangeAspect="1"/>
          </p:cNvPicPr>
          <p:nvPr/>
        </p:nvPicPr>
        <p:blipFill>
          <a:blip r:embed="rId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1214438"/>
            <a:ext cx="1819275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23 Imagen" descr="bluemug.bmp"/>
          <p:cNvPicPr preferRelativeResize="0">
            <a:picLocks noChangeAspect="1"/>
          </p:cNvPicPr>
          <p:nvPr/>
        </p:nvPicPr>
        <p:blipFill>
          <a:blip r:embed="rId1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1928813"/>
            <a:ext cx="2071688" cy="205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29 Imagen" descr="silvermug.bmp"/>
          <p:cNvPicPr preferRelativeResize="0"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2786063"/>
            <a:ext cx="2195513" cy="205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24 Imagen" descr="creammug.bmp"/>
          <p:cNvPicPr preferRelativeResize="0"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2714625"/>
            <a:ext cx="2070100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Ten minutes later...</a:t>
            </a:r>
          </a:p>
        </p:txBody>
      </p:sp>
    </p:spTree>
  </p:cSld>
  <p:clrMapOvr>
    <a:masterClrMapping/>
  </p:clrMapOvr>
  <p:transition advClick="0" advTm="5000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otato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bulb talking" descr="G:\angry family\ANIMATIONS\PICTURES\angrylightningbulb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00525" y="1357313"/>
            <a:ext cx="1871663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bulb" descr="G:\angry family\ANIMATIONS\PICTURES\angrylightningbulb1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00525" y="1357313"/>
            <a:ext cx="1871663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27 Imagen" descr="pinkmug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3932238"/>
            <a:ext cx="714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toaster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Rounded Rectangular Callout 11"/>
          <p:cNvSpPr>
            <a:spLocks noChangeArrowheads="1"/>
          </p:cNvSpPr>
          <p:nvPr/>
        </p:nvSpPr>
        <p:spPr bwMode="auto">
          <a:xfrm>
            <a:off x="500063" y="285750"/>
            <a:ext cx="5572125" cy="1416050"/>
          </a:xfrm>
          <a:prstGeom prst="wedgeRoundRectCallout">
            <a:avLst>
              <a:gd name="adj1" fmla="val 28190"/>
              <a:gd name="adj2" fmla="val 67926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Le thé devrait toujours contenir du lait.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Tea should always have milk in it.</a:t>
            </a:r>
          </a:p>
        </p:txBody>
      </p:sp>
      <p:pic>
        <p:nvPicPr>
          <p:cNvPr id="6157" name="25 Imagen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3500438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26 Imagen" descr="mil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5" y="3175000"/>
            <a:ext cx="5651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28 Imagen" descr="purple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2286000"/>
            <a:ext cx="5715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23 Imagen" descr="blue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335756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29 Imagen" descr="silver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3643313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24 Imagen" descr="cream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64331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63" name="Group 36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6165" name="Picture 34" descr="angrydigital2.bmp"/>
            <p:cNvPicPr>
              <a:picLocks noChangeAspect="1"/>
            </p:cNvPicPr>
            <p:nvPr/>
          </p:nvPicPr>
          <p:blipFill>
            <a:blip r:embed="rId2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6" name="Picture 35" descr="angrydigital1205.bmp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3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slid35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215313" y="6072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carro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toaster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27 Imagen" descr="pink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3932238"/>
            <a:ext cx="714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Yes</a:t>
            </a:r>
          </a:p>
        </p:txBody>
      </p:sp>
      <p:pic>
        <p:nvPicPr>
          <p:cNvPr id="7180" name="25 Imagen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3500438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26 Imagen" descr="mil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5" y="3175000"/>
            <a:ext cx="5651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28 Imagen" descr="purple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2286000"/>
            <a:ext cx="5715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23 Imagen" descr="blue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335756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29 Imagen" descr="silver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3643313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24 Imagen" descr="cream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64331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ounded Rectangular Callout 11"/>
          <p:cNvSpPr/>
          <p:nvPr/>
        </p:nvSpPr>
        <p:spPr>
          <a:xfrm>
            <a:off x="1571625" y="500063"/>
            <a:ext cx="1357313" cy="1000125"/>
          </a:xfrm>
          <a:prstGeom prst="wedgeRoundRectCallout">
            <a:avLst>
              <a:gd name="adj1" fmla="val -43428"/>
              <a:gd name="adj2" fmla="val 1346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>
                <a:solidFill>
                  <a:schemeClr val="tx1"/>
                </a:solidFill>
                <a:cs typeface="Arial" charset="0"/>
              </a:rPr>
              <a:t>Oui</a:t>
            </a:r>
          </a:p>
        </p:txBody>
      </p:sp>
      <p:grpSp>
        <p:nvGrpSpPr>
          <p:cNvPr id="7187" name="Group 32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7189" name="Picture 33" descr="angrydigital2.bmp"/>
            <p:cNvPicPr>
              <a:picLocks noChangeAspect="1"/>
            </p:cNvPicPr>
            <p:nvPr/>
          </p:nvPicPr>
          <p:blipFill>
            <a:blip r:embed="rId2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90" name="Picture 34" descr="angrydigital1205.bmp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3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slid353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43750" y="6000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ofa" descr="angrycouc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8100" y="2339975"/>
            <a:ext cx="91821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12 Imagen" descr="cuadro.bmp"/>
          <p:cNvPicPr>
            <a:picLocks noChangeAspect="1"/>
          </p:cNvPicPr>
          <p:nvPr/>
        </p:nvPicPr>
        <p:blipFill>
          <a:blip r:embed="rId6" cstate="print"/>
          <a:srcRect t="19786"/>
          <a:stretch>
            <a:fillRect/>
          </a:stretch>
        </p:blipFill>
        <p:spPr bwMode="auto">
          <a:xfrm>
            <a:off x="2643188" y="0"/>
            <a:ext cx="3857625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wolfman talking" descr="G:\angry family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1857375"/>
            <a:ext cx="1927225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wolfman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1857375"/>
            <a:ext cx="1928812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bulb" descr="angrylight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830388"/>
            <a:ext cx="3327400" cy="374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63" y="1103313"/>
            <a:ext cx="24288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toaster" descr="angrytoasterbrow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3143250"/>
            <a:ext cx="257968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ounded Rectangular Callout 11"/>
          <p:cNvSpPr>
            <a:spLocks noChangeArrowheads="1"/>
          </p:cNvSpPr>
          <p:nvPr/>
        </p:nvSpPr>
        <p:spPr bwMode="auto">
          <a:xfrm>
            <a:off x="285750" y="357188"/>
            <a:ext cx="6786563" cy="1416050"/>
          </a:xfrm>
          <a:prstGeom prst="wedgeRoundRectCallout">
            <a:avLst>
              <a:gd name="adj1" fmla="val -25130"/>
              <a:gd name="adj2" fmla="val 85653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Et le thé devrait aussi contenir des os. Plein de calcium !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And tea should also have bones in it.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Lots of calcium!</a:t>
            </a:r>
          </a:p>
        </p:txBody>
      </p:sp>
      <p:pic>
        <p:nvPicPr>
          <p:cNvPr id="8203" name="mug" descr="purple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3663" y="3357563"/>
            <a:ext cx="9969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slid354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bulb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325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carrot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toaster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otato talking" descr="G:\angry family\ANIMATIONS\PICTURES\angrypotatohead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otato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27 Imagen" descr="pinkmu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3932238"/>
            <a:ext cx="714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sofa" descr="C:\Users\Usuario\Pictures\armsofa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25 Imagen" descr="green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3500438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26 Imagen" descr="mil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5" y="3175000"/>
            <a:ext cx="5651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28 Imagen" descr="purple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2373313"/>
            <a:ext cx="4714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23 Imagen" descr="bluemug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335756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29 Imagen" descr="silver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3643313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24 Imagen" descr="cream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64331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36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2859088"/>
            <a:ext cx="447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4" name="37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3424238"/>
            <a:ext cx="495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35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3144838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6" name="38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1917700"/>
            <a:ext cx="3571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39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2928938"/>
            <a:ext cx="4984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34 Imagen" descr="bone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070225"/>
            <a:ext cx="500062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Nooo</a:t>
            </a:r>
            <a:r>
              <a:rPr lang="en-GB" sz="3600" b="1" dirty="0">
                <a:solidFill>
                  <a:schemeClr val="tx1"/>
                </a:solidFill>
              </a:rPr>
              <a:t>, there shouldn’t be bones in it!!</a:t>
            </a:r>
          </a:p>
        </p:txBody>
      </p:sp>
      <p:grpSp>
        <p:nvGrpSpPr>
          <p:cNvPr id="9240" name="Group 33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9243" name="Picture 40" descr="angrydigital2.bmp"/>
            <p:cNvPicPr>
              <a:picLocks noChangeAspect="1"/>
            </p:cNvPicPr>
            <p:nvPr/>
          </p:nvPicPr>
          <p:blipFill>
            <a:blip r:embed="rId2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4" name="Picture 41" descr="angrydigital1205.bmp"/>
            <p:cNvPicPr>
              <a:picLocks noChangeAspect="1"/>
            </p:cNvPicPr>
            <p:nvPr/>
          </p:nvPicPr>
          <p:blipFill>
            <a:blip r:embed="rId2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3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41" name="Rounded Rectangular Callout 11"/>
          <p:cNvSpPr>
            <a:spLocks noChangeArrowheads="1"/>
          </p:cNvSpPr>
          <p:nvPr/>
        </p:nvSpPr>
        <p:spPr bwMode="auto">
          <a:xfrm>
            <a:off x="428625" y="214313"/>
            <a:ext cx="8358188" cy="982662"/>
          </a:xfrm>
          <a:prstGeom prst="wedgeRoundRectCallout">
            <a:avLst>
              <a:gd name="adj1" fmla="val -27074"/>
              <a:gd name="adj2" fmla="val 196602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Nooon, il ne devrait pas y avoir d’os !</a:t>
            </a:r>
          </a:p>
        </p:txBody>
      </p:sp>
      <p:pic>
        <p:nvPicPr>
          <p:cNvPr id="29" name="slid356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8429625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background" descr="G:\angry family\ANIMATIONS\PICTURES\backgrounds and bits\angry living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wolfman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500188"/>
            <a:ext cx="10620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bulb talking" descr="G:\angry family\ANIMATIONS\PICTURES\angrylightningbulb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1662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bulb" descr="G:\angry family\ANIMATIONS\PICTURES\angrylightningbulb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3" y="1357313"/>
            <a:ext cx="1871662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carrot talking" descr="G:\angry family\ANIMATIONS\PICTURES\angrycarrotfac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carrot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7488" y="1071563"/>
            <a:ext cx="127476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toaster talking" descr="G:\angry family\ANIMATIONS\PICTURES\angrytoasterbrow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71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toaster" descr="angrytoasterb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286000"/>
            <a:ext cx="1328737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otato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357438"/>
            <a:ext cx="1643063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27 Imagen" descr="pinkmug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3932238"/>
            <a:ext cx="714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sofa" descr="C:\Users\Usuario\Pictures\armsofa.bmp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338" y="3276600"/>
            <a:ext cx="14573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25 Imagen" descr="greenmug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3500438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26 Imagen" descr="mil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5" y="3175000"/>
            <a:ext cx="5651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5" name="23 Imagen" descr="blue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335756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29 Imagen" descr="silver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3643313"/>
            <a:ext cx="681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24 Imagen" descr="cream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643313"/>
            <a:ext cx="6429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36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2859088"/>
            <a:ext cx="447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37 Imagen" descr="bone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3424238"/>
            <a:ext cx="495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35 Imagen" descr="bone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3144838"/>
            <a:ext cx="495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39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2928938"/>
            <a:ext cx="498475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34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070225"/>
            <a:ext cx="500062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ounded Rectangular Callout 11"/>
          <p:cNvSpPr/>
          <p:nvPr/>
        </p:nvSpPr>
        <p:spPr>
          <a:xfrm>
            <a:off x="4071938" y="214313"/>
            <a:ext cx="1571625" cy="1000125"/>
          </a:xfrm>
          <a:prstGeom prst="wedgeRoundRectCallout">
            <a:avLst>
              <a:gd name="adj1" fmla="val 43086"/>
              <a:gd name="adj2" fmla="val 880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Puaj</a:t>
            </a:r>
            <a:r>
              <a:rPr lang="en-GB" sz="3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Round Diagonal Corner Rectangle 10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Peh</a:t>
            </a:r>
            <a:r>
              <a:rPr lang="en-GB" sz="3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3" name="Rounded Rectangular Callout 11"/>
          <p:cNvSpPr/>
          <p:nvPr/>
        </p:nvSpPr>
        <p:spPr>
          <a:xfrm>
            <a:off x="4071938" y="214313"/>
            <a:ext cx="1571625" cy="1000125"/>
          </a:xfrm>
          <a:prstGeom prst="wedgeRoundRectCallout">
            <a:avLst>
              <a:gd name="adj1" fmla="val -46831"/>
              <a:gd name="adj2" fmla="val 1275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Puaj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2" name="Rounded Rectangular Callout 11"/>
          <p:cNvSpPr/>
          <p:nvPr/>
        </p:nvSpPr>
        <p:spPr>
          <a:xfrm>
            <a:off x="4071938" y="214313"/>
            <a:ext cx="1571625" cy="1000125"/>
          </a:xfrm>
          <a:prstGeom prst="wedgeRoundRectCallout">
            <a:avLst>
              <a:gd name="adj1" fmla="val 11351"/>
              <a:gd name="adj2" fmla="val 1067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>
                <a:solidFill>
                  <a:schemeClr val="tx1"/>
                </a:solidFill>
                <a:cs typeface="Arial" charset="0"/>
              </a:rPr>
              <a:t>Beurk.</a:t>
            </a:r>
          </a:p>
        </p:txBody>
      </p:sp>
      <p:grpSp>
        <p:nvGrpSpPr>
          <p:cNvPr id="10267" name="Group 43"/>
          <p:cNvGrpSpPr>
            <a:grpSpLocks/>
          </p:cNvGrpSpPr>
          <p:nvPr/>
        </p:nvGrpSpPr>
        <p:grpSpPr bwMode="auto">
          <a:xfrm>
            <a:off x="6429375" y="428625"/>
            <a:ext cx="1643063" cy="1325563"/>
            <a:chOff x="6429388" y="428604"/>
            <a:chExt cx="1643074" cy="1326082"/>
          </a:xfrm>
        </p:grpSpPr>
        <p:pic>
          <p:nvPicPr>
            <p:cNvPr id="10271" name="Picture 44" descr="angrydigital2.bmp"/>
            <p:cNvPicPr>
              <a:picLocks noChangeAspect="1"/>
            </p:cNvPicPr>
            <p:nvPr/>
          </p:nvPicPr>
          <p:blipFill>
            <a:blip r:embed="rId2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4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2" name="Picture 45" descr="angrydigital1205.bmp"/>
            <p:cNvPicPr>
              <a:picLocks noChangeAspect="1"/>
            </p:cNvPicPr>
            <p:nvPr/>
          </p:nvPicPr>
          <p:blipFill>
            <a:blip r:embed="rId2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388" y="428604"/>
              <a:ext cx="1643073" cy="132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8" name="28 Imagen" descr="purplemug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2373313"/>
            <a:ext cx="4714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9" name="38 Imagen" descr="bon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1917700"/>
            <a:ext cx="3571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slid357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8286750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746269-C245-4503-8E77-D6C42ED5837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0DAB703-78F9-42A2-8EAC-8236405D1D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0C3164-B916-421D-9883-A85DDC3D3D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585</Words>
  <Application>Microsoft Office PowerPoint</Application>
  <PresentationFormat>On-screen Show (4:3)</PresentationFormat>
  <Paragraphs>131</Paragraphs>
  <Slides>30</Slides>
  <Notes>29</Notes>
  <HiddenSlides>0</HiddenSlides>
  <MMClips>30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Angry Olympics Part Two  –   Decisions, Decisions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Should...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344</cp:revision>
  <dcterms:created xsi:type="dcterms:W3CDTF">2009-05-28T09:47:26Z</dcterms:created>
  <dcterms:modified xsi:type="dcterms:W3CDTF">2025-07-22T18:19:45Z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