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4"/>
  </p:notesMasterIdLst>
  <p:handoutMasterIdLst>
    <p:handoutMasterId r:id="rId35"/>
  </p:handoutMasterIdLst>
  <p:sldIdLst>
    <p:sldId id="335" r:id="rId5"/>
    <p:sldId id="302" r:id="rId6"/>
    <p:sldId id="330" r:id="rId7"/>
    <p:sldId id="323" r:id="rId8"/>
    <p:sldId id="303" r:id="rId9"/>
    <p:sldId id="304" r:id="rId10"/>
    <p:sldId id="305" r:id="rId11"/>
    <p:sldId id="307" r:id="rId12"/>
    <p:sldId id="311" r:id="rId13"/>
    <p:sldId id="326" r:id="rId14"/>
    <p:sldId id="310" r:id="rId15"/>
    <p:sldId id="331" r:id="rId16"/>
    <p:sldId id="327" r:id="rId17"/>
    <p:sldId id="308" r:id="rId18"/>
    <p:sldId id="328" r:id="rId19"/>
    <p:sldId id="309" r:id="rId20"/>
    <p:sldId id="312" r:id="rId21"/>
    <p:sldId id="313" r:id="rId22"/>
    <p:sldId id="314" r:id="rId23"/>
    <p:sldId id="318" r:id="rId24"/>
    <p:sldId id="315" r:id="rId25"/>
    <p:sldId id="316" r:id="rId26"/>
    <p:sldId id="317" r:id="rId27"/>
    <p:sldId id="320" r:id="rId28"/>
    <p:sldId id="321" r:id="rId29"/>
    <p:sldId id="325" r:id="rId30"/>
    <p:sldId id="332" r:id="rId31"/>
    <p:sldId id="333" r:id="rId32"/>
    <p:sldId id="334" r:id="rId33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80FFFF"/>
    <a:srgbClr val="FF80FF"/>
    <a:srgbClr val="FF99CC"/>
    <a:srgbClr val="FF99FF"/>
    <a:srgbClr val="FF66CC"/>
    <a:srgbClr val="FF00FF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84" autoAdjust="0"/>
    <p:restoredTop sz="95859" autoAdjust="0"/>
  </p:normalViewPr>
  <p:slideViewPr>
    <p:cSldViewPr>
      <p:cViewPr>
        <p:scale>
          <a:sx n="71" d="100"/>
          <a:sy n="71" d="100"/>
        </p:scale>
        <p:origin x="2232" y="1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F6678-1A60-4FBC-B8A7-0602EC5D399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2C8BE-8011-4CC5-A7FB-FE45EB6A117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163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F4350A-CB2C-4DDB-8F7C-6A3FA1196C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8B983-6049-41BA-B13D-2D3D12935C8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503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12.png"/><Relationship Id="rId11" Type="http://schemas.openxmlformats.org/officeDocument/2006/relationships/image" Target="../media/image30.png"/><Relationship Id="rId5" Type="http://schemas.openxmlformats.org/officeDocument/2006/relationships/image" Target="../media/image11.png"/><Relationship Id="rId10" Type="http://schemas.openxmlformats.org/officeDocument/2006/relationships/image" Target="../media/image22.png"/><Relationship Id="rId4" Type="http://schemas.openxmlformats.org/officeDocument/2006/relationships/image" Target="../media/image29.pn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12.png"/><Relationship Id="rId11" Type="http://schemas.openxmlformats.org/officeDocument/2006/relationships/image" Target="../media/image31.png"/><Relationship Id="rId5" Type="http://schemas.openxmlformats.org/officeDocument/2006/relationships/image" Target="../media/image11.png"/><Relationship Id="rId10" Type="http://schemas.openxmlformats.org/officeDocument/2006/relationships/image" Target="../media/image22.png"/><Relationship Id="rId4" Type="http://schemas.openxmlformats.org/officeDocument/2006/relationships/image" Target="../media/image29.pn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2.wav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3.wav"/><Relationship Id="rId6" Type="http://schemas.openxmlformats.org/officeDocument/2006/relationships/image" Target="../media/image13.png"/><Relationship Id="rId11" Type="http://schemas.openxmlformats.org/officeDocument/2006/relationships/image" Target="../media/image37.png"/><Relationship Id="rId5" Type="http://schemas.openxmlformats.org/officeDocument/2006/relationships/image" Target="../media/image12.png"/><Relationship Id="rId10" Type="http://schemas.openxmlformats.org/officeDocument/2006/relationships/image" Target="../media/image33.png"/><Relationship Id="rId4" Type="http://schemas.openxmlformats.org/officeDocument/2006/relationships/image" Target="../media/image2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12.png"/><Relationship Id="rId3" Type="http://schemas.openxmlformats.org/officeDocument/2006/relationships/notesSlide" Target="../notesSlides/notesSlide16.xml"/><Relationship Id="rId21" Type="http://schemas.openxmlformats.org/officeDocument/2006/relationships/image" Target="../media/image15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52.png"/><Relationship Id="rId20" Type="http://schemas.openxmlformats.org/officeDocument/2006/relationships/image" Target="../media/image14.png"/><Relationship Id="rId1" Type="http://schemas.openxmlformats.org/officeDocument/2006/relationships/audio" Target="../media/audio14.wav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23" Type="http://schemas.openxmlformats.org/officeDocument/2006/relationships/image" Target="../media/image54.png"/><Relationship Id="rId10" Type="http://schemas.openxmlformats.org/officeDocument/2006/relationships/image" Target="../media/image46.png"/><Relationship Id="rId19" Type="http://schemas.openxmlformats.org/officeDocument/2006/relationships/image" Target="../media/image13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5.wav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12.png"/><Relationship Id="rId3" Type="http://schemas.openxmlformats.org/officeDocument/2006/relationships/notesSlide" Target="../notesSlides/notesSlide18.xml"/><Relationship Id="rId21" Type="http://schemas.openxmlformats.org/officeDocument/2006/relationships/image" Target="../media/image15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8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52.png"/><Relationship Id="rId20" Type="http://schemas.openxmlformats.org/officeDocument/2006/relationships/image" Target="../media/image14.png"/><Relationship Id="rId1" Type="http://schemas.openxmlformats.org/officeDocument/2006/relationships/audio" Target="../media/audio16.wav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24" Type="http://schemas.openxmlformats.org/officeDocument/2006/relationships/image" Target="../media/image59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23" Type="http://schemas.openxmlformats.org/officeDocument/2006/relationships/image" Target="../media/image55.png"/><Relationship Id="rId10" Type="http://schemas.openxmlformats.org/officeDocument/2006/relationships/image" Target="../media/image46.png"/><Relationship Id="rId19" Type="http://schemas.openxmlformats.org/officeDocument/2006/relationships/image" Target="../media/image13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12.png"/><Relationship Id="rId3" Type="http://schemas.openxmlformats.org/officeDocument/2006/relationships/notesSlide" Target="../notesSlides/notesSlide19.xml"/><Relationship Id="rId21" Type="http://schemas.openxmlformats.org/officeDocument/2006/relationships/image" Target="../media/image22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52.png"/><Relationship Id="rId20" Type="http://schemas.openxmlformats.org/officeDocument/2006/relationships/image" Target="../media/image15.png"/><Relationship Id="rId1" Type="http://schemas.openxmlformats.org/officeDocument/2006/relationships/audio" Target="../media/audio17.wav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24" Type="http://schemas.openxmlformats.org/officeDocument/2006/relationships/image" Target="../media/image61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23" Type="http://schemas.openxmlformats.org/officeDocument/2006/relationships/image" Target="../media/image55.png"/><Relationship Id="rId10" Type="http://schemas.openxmlformats.org/officeDocument/2006/relationships/image" Target="../media/image46.png"/><Relationship Id="rId19" Type="http://schemas.openxmlformats.org/officeDocument/2006/relationships/image" Target="../media/image14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8.png"/><Relationship Id="rId18" Type="http://schemas.openxmlformats.org/officeDocument/2006/relationships/image" Target="../media/image52.png"/><Relationship Id="rId3" Type="http://schemas.openxmlformats.org/officeDocument/2006/relationships/image" Target="../media/image40.png"/><Relationship Id="rId21" Type="http://schemas.openxmlformats.org/officeDocument/2006/relationships/image" Target="../media/image15.png"/><Relationship Id="rId7" Type="http://schemas.openxmlformats.org/officeDocument/2006/relationships/image" Target="../media/image43.png"/><Relationship Id="rId12" Type="http://schemas.openxmlformats.org/officeDocument/2006/relationships/image" Target="../media/image47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51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11" Type="http://schemas.openxmlformats.org/officeDocument/2006/relationships/image" Target="../media/image46.png"/><Relationship Id="rId24" Type="http://schemas.openxmlformats.org/officeDocument/2006/relationships/image" Target="../media/image56.png"/><Relationship Id="rId5" Type="http://schemas.openxmlformats.org/officeDocument/2006/relationships/image" Target="../media/image62.png"/><Relationship Id="rId15" Type="http://schemas.openxmlformats.org/officeDocument/2006/relationships/image" Target="../media/image50.png"/><Relationship Id="rId23" Type="http://schemas.openxmlformats.org/officeDocument/2006/relationships/image" Target="../media/image55.png"/><Relationship Id="rId10" Type="http://schemas.openxmlformats.org/officeDocument/2006/relationships/image" Target="../media/image63.png"/><Relationship Id="rId19" Type="http://schemas.openxmlformats.org/officeDocument/2006/relationships/image" Target="../media/image53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Relationship Id="rId14" Type="http://schemas.openxmlformats.org/officeDocument/2006/relationships/image" Target="../media/image49.png"/><Relationship Id="rId22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14.png"/><Relationship Id="rId3" Type="http://schemas.openxmlformats.org/officeDocument/2006/relationships/notesSlide" Target="../notesSlides/notesSlide21.xml"/><Relationship Id="rId21" Type="http://schemas.openxmlformats.org/officeDocument/2006/relationships/image" Target="../media/image56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52.png"/><Relationship Id="rId20" Type="http://schemas.openxmlformats.org/officeDocument/2006/relationships/image" Target="../media/image55.png"/><Relationship Id="rId1" Type="http://schemas.openxmlformats.org/officeDocument/2006/relationships/audio" Target="../media/audio18.wav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19" Type="http://schemas.openxmlformats.org/officeDocument/2006/relationships/image" Target="../media/image22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14.png"/><Relationship Id="rId3" Type="http://schemas.openxmlformats.org/officeDocument/2006/relationships/notesSlide" Target="../notesSlides/notesSlide22.xml"/><Relationship Id="rId21" Type="http://schemas.openxmlformats.org/officeDocument/2006/relationships/image" Target="../media/image55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52.png"/><Relationship Id="rId20" Type="http://schemas.openxmlformats.org/officeDocument/2006/relationships/image" Target="../media/image22.png"/><Relationship Id="rId1" Type="http://schemas.openxmlformats.org/officeDocument/2006/relationships/audio" Target="../media/audio19.wav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23" Type="http://schemas.openxmlformats.org/officeDocument/2006/relationships/image" Target="../media/image66.png"/><Relationship Id="rId10" Type="http://schemas.openxmlformats.org/officeDocument/2006/relationships/image" Target="../media/image46.png"/><Relationship Id="rId19" Type="http://schemas.openxmlformats.org/officeDocument/2006/relationships/image" Target="../media/image15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14.png"/><Relationship Id="rId3" Type="http://schemas.openxmlformats.org/officeDocument/2006/relationships/notesSlide" Target="../notesSlides/notesSlide23.xml"/><Relationship Id="rId21" Type="http://schemas.openxmlformats.org/officeDocument/2006/relationships/image" Target="../media/image67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1" Type="http://schemas.openxmlformats.org/officeDocument/2006/relationships/audio" Target="../media/audio20.wav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19" Type="http://schemas.openxmlformats.org/officeDocument/2006/relationships/image" Target="../media/image22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15.png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51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14.png"/><Relationship Id="rId2" Type="http://schemas.openxmlformats.org/officeDocument/2006/relationships/audio" Target="../media/audio22.wav"/><Relationship Id="rId16" Type="http://schemas.openxmlformats.org/officeDocument/2006/relationships/image" Target="../media/image53.png"/><Relationship Id="rId20" Type="http://schemas.openxmlformats.org/officeDocument/2006/relationships/image" Target="../media/image56.png"/><Relationship Id="rId1" Type="http://schemas.openxmlformats.org/officeDocument/2006/relationships/audio" Target="../media/audio21.wav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2.png"/><Relationship Id="rId23" Type="http://schemas.openxmlformats.org/officeDocument/2006/relationships/image" Target="../media/image69.png"/><Relationship Id="rId10" Type="http://schemas.openxmlformats.org/officeDocument/2006/relationships/image" Target="../media/image45.png"/><Relationship Id="rId19" Type="http://schemas.openxmlformats.org/officeDocument/2006/relationships/image" Target="../media/image22.png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15.png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14.png"/><Relationship Id="rId25" Type="http://schemas.openxmlformats.org/officeDocument/2006/relationships/image" Target="../media/image72.png"/><Relationship Id="rId2" Type="http://schemas.openxmlformats.org/officeDocument/2006/relationships/audio" Target="../media/audio24.wav"/><Relationship Id="rId16" Type="http://schemas.openxmlformats.org/officeDocument/2006/relationships/image" Target="../media/image53.png"/><Relationship Id="rId20" Type="http://schemas.openxmlformats.org/officeDocument/2006/relationships/image" Target="../media/image70.png"/><Relationship Id="rId1" Type="http://schemas.openxmlformats.org/officeDocument/2006/relationships/audio" Target="../media/audio23.wav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24" Type="http://schemas.openxmlformats.org/officeDocument/2006/relationships/image" Target="../media/image71.png"/><Relationship Id="rId5" Type="http://schemas.openxmlformats.org/officeDocument/2006/relationships/image" Target="../media/image40.png"/><Relationship Id="rId15" Type="http://schemas.openxmlformats.org/officeDocument/2006/relationships/image" Target="../media/image52.png"/><Relationship Id="rId23" Type="http://schemas.openxmlformats.org/officeDocument/2006/relationships/image" Target="../media/image51.png"/><Relationship Id="rId10" Type="http://schemas.openxmlformats.org/officeDocument/2006/relationships/image" Target="../media/image45.png"/><Relationship Id="rId19" Type="http://schemas.openxmlformats.org/officeDocument/2006/relationships/image" Target="../media/image22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15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73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3.wav"/><Relationship Id="rId6" Type="http://schemas.openxmlformats.org/officeDocument/2006/relationships/image" Target="../media/image48.png"/><Relationship Id="rId11" Type="http://schemas.openxmlformats.org/officeDocument/2006/relationships/image" Target="../media/image74.png"/><Relationship Id="rId5" Type="http://schemas.openxmlformats.org/officeDocument/2006/relationships/image" Target="../media/image20.png"/><Relationship Id="rId15" Type="http://schemas.openxmlformats.org/officeDocument/2006/relationships/image" Target="../media/image37.png"/><Relationship Id="rId10" Type="http://schemas.openxmlformats.org/officeDocument/2006/relationships/image" Target="../media/image53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48.png"/><Relationship Id="rId12" Type="http://schemas.openxmlformats.org/officeDocument/2006/relationships/image" Target="../media/image7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5.wav"/><Relationship Id="rId6" Type="http://schemas.openxmlformats.org/officeDocument/2006/relationships/image" Target="../media/image20.png"/><Relationship Id="rId11" Type="http://schemas.openxmlformats.org/officeDocument/2006/relationships/image" Target="../media/image53.png"/><Relationship Id="rId5" Type="http://schemas.openxmlformats.org/officeDocument/2006/relationships/image" Target="../media/image24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7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6.wav"/><Relationship Id="rId6" Type="http://schemas.openxmlformats.org/officeDocument/2006/relationships/image" Target="../media/image14.png"/><Relationship Id="rId5" Type="http://schemas.openxmlformats.org/officeDocument/2006/relationships/image" Target="../media/image74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90.png"/><Relationship Id="rId7" Type="http://schemas.openxmlformats.org/officeDocument/2006/relationships/image" Target="../media/image14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5" Type="http://schemas.microsoft.com/office/2007/relationships/hdphoto" Target="../media/hdphoto1.wdp"/><Relationship Id="rId2" Type="http://schemas.openxmlformats.org/officeDocument/2006/relationships/audio" Target="../media/audio28.wav"/><Relationship Id="rId16" Type="http://schemas.openxmlformats.org/officeDocument/2006/relationships/image" Target="../media/image85.png"/><Relationship Id="rId20" Type="http://schemas.openxmlformats.org/officeDocument/2006/relationships/image" Target="../media/image89.png"/><Relationship Id="rId1" Type="http://schemas.openxmlformats.org/officeDocument/2006/relationships/audio" Target="../media/audio27.wav"/><Relationship Id="rId6" Type="http://schemas.openxmlformats.org/officeDocument/2006/relationships/image" Target="../media/image74.png"/><Relationship Id="rId11" Type="http://schemas.openxmlformats.org/officeDocument/2006/relationships/image" Target="../media/image80.png"/><Relationship Id="rId24" Type="http://schemas.openxmlformats.org/officeDocument/2006/relationships/image" Target="../media/image93.png"/><Relationship Id="rId5" Type="http://schemas.openxmlformats.org/officeDocument/2006/relationships/image" Target="../media/image40.png"/><Relationship Id="rId15" Type="http://schemas.openxmlformats.org/officeDocument/2006/relationships/image" Target="../media/image84.png"/><Relationship Id="rId23" Type="http://schemas.openxmlformats.org/officeDocument/2006/relationships/image" Target="../media/image92.png"/><Relationship Id="rId10" Type="http://schemas.openxmlformats.org/officeDocument/2006/relationships/image" Target="../media/image79.png"/><Relationship Id="rId19" Type="http://schemas.openxmlformats.org/officeDocument/2006/relationships/image" Target="../media/image88.png"/><Relationship Id="rId4" Type="http://schemas.openxmlformats.org/officeDocument/2006/relationships/notesSlide" Target="../notesSlides/notesSlide29.xml"/><Relationship Id="rId9" Type="http://schemas.openxmlformats.org/officeDocument/2006/relationships/image" Target="../media/image78.png"/><Relationship Id="rId14" Type="http://schemas.openxmlformats.org/officeDocument/2006/relationships/image" Target="../media/image83.png"/><Relationship Id="rId22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9.png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6" Type="http://schemas.openxmlformats.org/officeDocument/2006/relationships/image" Target="../media/image8.png"/><Relationship Id="rId11" Type="http://schemas.openxmlformats.org/officeDocument/2006/relationships/image" Target="../media/image4.png"/><Relationship Id="rId5" Type="http://schemas.openxmlformats.org/officeDocument/2006/relationships/image" Target="../media/image7.png"/><Relationship Id="rId10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3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1.png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20.png"/><Relationship Id="rId11" Type="http://schemas.openxmlformats.org/officeDocument/2006/relationships/image" Target="../media/image15.png"/><Relationship Id="rId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1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6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7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1428736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/>
              <a:t>Angry Olympics Part Three </a:t>
            </a:r>
            <a:br>
              <a:rPr lang="en-GB" b="1" dirty="0"/>
            </a:br>
            <a:r>
              <a:rPr lang="en-GB" b="1" dirty="0"/>
              <a:t>– </a:t>
            </a:r>
            <a:br>
              <a:rPr lang="en-GB" b="1" dirty="0"/>
            </a:br>
            <a:r>
              <a:rPr lang="en-GB" b="1" dirty="0"/>
              <a:t> Going to the Opening Ceremony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/>
          <a:lstStyle/>
          <a:p>
            <a:r>
              <a:rPr lang="en-GB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the </a:t>
            </a:r>
            <a:r>
              <a:rPr lang="en-GB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Angry Family</a:t>
            </a:r>
            <a:endParaRPr lang="en-GB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1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background" descr="woods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tree1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tree2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54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tree2-talking" descr="tree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54" y="0"/>
            <a:ext cx="3143250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tree1-talking" descr="tree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grass" descr="woodsforegroun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Yeah, me too!!</a:t>
            </a:r>
          </a:p>
        </p:txBody>
      </p:sp>
      <p:sp>
        <p:nvSpPr>
          <p:cNvPr id="14" name="Callout"/>
          <p:cNvSpPr/>
          <p:nvPr/>
        </p:nvSpPr>
        <p:spPr>
          <a:xfrm>
            <a:off x="2857488" y="2786058"/>
            <a:ext cx="3500462" cy="1214446"/>
          </a:xfrm>
          <a:prstGeom prst="wedgeRoundRectCallout">
            <a:avLst>
              <a:gd name="adj1" fmla="val -42781"/>
              <a:gd name="adj2" fmla="val -7927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Ouais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moi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aussi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1" name="slide10 (2).wav">
            <a:hlinkClick r:id="" action="ppaction://media"/>
          </p:cNvPr>
          <p:cNvPicPr>
            <a:picLocks noRot="1" noChangeAspect="1"/>
          </p:cNvPicPr>
          <p:nvPr>
            <a:wavAudioFile r:embed="rId1" name="slide10 (2).wav"/>
          </p:nvPr>
        </p:nvPicPr>
        <p:blipFill>
          <a:blip r:embed="rId10" cstate="print"/>
          <a:stretch>
            <a:fillRect/>
          </a:stretch>
        </p:blipFill>
        <p:spPr>
          <a:xfrm>
            <a:off x="7643834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C -0.02205 -0.00763 -0.00156 0.00277 -0.01632 -0.01433 C -0.02743 -0.02727 -0.03767 -0.03512 -0.05139 -0.03952 C -0.05382 -0.0379 -0.06788 -0.02935 -0.07031 -0.02519 C -0.07205 -0.02219 -0.07153 -0.01756 -0.07291 -0.01433 C -0.0743 -0.01133 -0.07656 -0.00948 -0.07847 -0.00717 C -0.08212 -0.00832 -0.08594 -0.00855 -0.08923 -0.01086 C -0.10104 -0.01872 -0.10347 -0.03027 -0.11632 -0.03605 C -0.11892 -0.03952 -0.12066 -0.04598 -0.1243 -0.04668 C -0.1276 -0.04737 -0.13038 -0.04275 -0.13246 -0.03952 C -0.13507 -0.03536 -0.13559 -0.02958 -0.13785 -0.02519 C -0.1401 -0.02103 -0.14323 -0.01803 -0.14601 -0.01433 C -0.15191 0.0097 -0.15278 0.00369 -0.17291 0 C -0.18177 -0.00786 -0.18854 -0.01733 -0.19739 -0.02519 C -0.19913 -0.02889 -0.19965 -0.03536 -0.20278 -0.03605 C -0.21423 -0.03859 -0.21979 -0.0111 -0.2243 -0.00717 C -0.22969 -0.00232 -0.24045 0.00716 -0.24045 0.00716 C -0.25555 -0.01294 -0.25607 -0.0104 -0.27292 -0.02519 C -0.27292 -0.02519 -0.29219 -0.02057 -0.29462 -0.01803 C -0.29722 -0.01525 -0.29792 -0.0104 -0.3 -0.00717 C -0.30243 -0.00324 -0.30538 0 -0.30816 0.00346 C -0.31354 0.00115 -0.31944 0.00023 -0.32413 -0.0037 C -0.32708 -0.00601 -0.3276 -0.0111 -0.32969 -0.01433 C -0.33802 -0.02727 -0.34496 -0.0379 -0.3566 -0.04321 C -0.36042 -0.03952 -0.36423 -0.03651 -0.36753 -0.03235 C -0.36979 -0.02935 -0.37048 -0.0245 -0.37292 -0.02149 C -0.38003 -0.01202 -0.3901 -0.00948 -0.39739 0 C -0.4 -0.00232 -0.4033 -0.00393 -0.40538 -0.00717 C -0.41996 -0.03143 -0.39028 -0.00278 -0.41632 -0.03235 C -0.42205 -0.03882 -0.4309 -0.0409 -0.43785 -0.04321 C -0.44149 -0.0409 -0.44531 -0.03905 -0.44861 -0.03605 C -0.45069 -0.0342 -0.45191 -0.0305 -0.45417 -0.02889 C -0.49323 -0.00278 -0.45417 -0.03559 -0.47847 -0.01433 C -0.48298 -0.01549 -0.48785 -0.01502 -0.49184 -0.01803 C -0.49566 -0.02103 -0.49687 -0.02819 -0.5 -0.03235 " pathEditMode="relative" ptsTypes="ffffffffffffffffffffffffffffffffffA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C -0.02205 -0.00763 -0.00156 0.00277 -0.01632 -0.01433 C -0.02743 -0.02727 -0.03767 -0.03512 -0.05139 -0.03952 C -0.05382 -0.0379 -0.06788 -0.02935 -0.07031 -0.02519 C -0.07205 -0.02219 -0.07153 -0.01756 -0.07291 -0.01433 C -0.0743 -0.01133 -0.07656 -0.00948 -0.07847 -0.00717 C -0.08212 -0.00832 -0.08594 -0.00855 -0.08923 -0.01086 C -0.10104 -0.01872 -0.10347 -0.03027 -0.11632 -0.03605 C -0.11892 -0.03952 -0.12066 -0.04598 -0.1243 -0.04668 C -0.1276 -0.04737 -0.13038 -0.04275 -0.13246 -0.03952 C -0.13507 -0.03536 -0.13559 -0.02958 -0.13785 -0.02519 C -0.1401 -0.02103 -0.14323 -0.01803 -0.14601 -0.01433 C -0.15191 0.0097 -0.15278 0.00369 -0.17291 0 C -0.18177 -0.00786 -0.18854 -0.01733 -0.19739 -0.02519 C -0.19913 -0.02889 -0.19965 -0.03536 -0.20278 -0.03605 C -0.21423 -0.03859 -0.21979 -0.0111 -0.2243 -0.00717 C -0.22969 -0.00232 -0.24045 0.00716 -0.24045 0.00716 C -0.25555 -0.01294 -0.25607 -0.0104 -0.27292 -0.02519 C -0.27292 -0.02519 -0.29219 -0.02057 -0.29462 -0.01803 C -0.29722 -0.01525 -0.29792 -0.0104 -0.3 -0.00717 C -0.30243 -0.00324 -0.30538 0 -0.30816 0.00346 C -0.31354 0.00115 -0.31944 0.00023 -0.32413 -0.0037 C -0.32708 -0.00601 -0.3276 -0.0111 -0.32969 -0.01433 C -0.33802 -0.02727 -0.34496 -0.0379 -0.3566 -0.04321 C -0.36042 -0.03952 -0.36423 -0.03651 -0.36753 -0.03235 C -0.36979 -0.02935 -0.37048 -0.0245 -0.37292 -0.02149 C -0.38003 -0.01202 -0.3901 -0.00948 -0.39739 0 C -0.4 -0.00232 -0.4033 -0.00393 -0.40538 -0.00717 C -0.41996 -0.03143 -0.39028 -0.00278 -0.41632 -0.03235 C -0.42205 -0.03882 -0.4309 -0.0409 -0.43785 -0.04321 C -0.44149 -0.0409 -0.44531 -0.03905 -0.44861 -0.03605 C -0.45069 -0.0342 -0.45191 -0.0305 -0.45417 -0.02889 C -0.49323 -0.00278 -0.45417 -0.03559 -0.47847 -0.01433 C -0.48298 -0.01549 -0.48785 -0.01502 -0.49184 -0.01803 C -0.49566 -0.02103 -0.49687 -0.02819 -0.5 -0.03235 " pathEditMode="relative" ptsTypes="ffffffffffffffffffffffffffffffffffA">
                                      <p:cBhvr>
                                        <p:cTn id="17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0 0 C -0.02847 -0.02565 0.01545 0.01201 -0.01892 -0.01063 C -0.02291 -0.0134 -0.02604 -0.01802 -0.02969 -0.02149 C -0.04271 -0.03374 -0.05225 -0.04159 -0.06753 -0.04667 C -0.08455 -0.0409 -0.07621 -0.04714 -0.08906 -0.02149 C -0.09062 -0.01825 -0.08958 -0.01294 -0.09184 -0.01063 C -0.09653 -0.00624 -0.10798 -0.00347 -0.10798 -0.00347 C -0.11528 -0.00832 -0.12239 -0.01294 -0.12969 -0.01779 C -0.13264 -0.01964 -0.13264 -0.02588 -0.13507 -0.02865 C -0.14097 -0.03512 -0.14948 -0.0372 -0.15659 -0.03951 C -0.16111 -0.03836 -0.16597 -0.03859 -0.17014 -0.03581 C -0.17361 -0.0335 -0.17534 -0.02819 -0.1783 -0.02519 C -0.20625 0.00393 -0.18594 -0.02172 -0.2 -0.00347 C -0.22899 -0.0074 -0.23975 -0.01202 -0.26475 -0.02865 C -0.26927 -0.0275 -0.2743 -0.02819 -0.2783 -0.02519 C -0.28107 -0.02311 -0.28159 -0.01756 -0.28368 -0.01433 C -0.28611 -0.0104 -0.28871 -0.00647 -0.29184 -0.00347 C -0.29514 -0.00046 -0.2993 0.00069 -0.3026 0.0037 C -0.32014 0.02033 -0.30173 0.01063 -0.31892 0.01802 C -0.325 0.01386 -0.33177 0.01155 -0.33784 0.00739 C -0.34618 0.00185 -0.34653 -0.00393 -0.35659 -0.00716 C -0.36823 -0.01086 -0.39184 -0.01433 -0.39184 -0.01433 C -0.39548 -0.01202 -0.39878 -0.00878 -0.4026 -0.00716 C -0.40694 -0.00532 -0.41232 -0.00693 -0.41614 -0.00347 C -0.41857 -0.00139 -0.41684 0.00462 -0.41892 0.00739 C -0.43229 0.02518 -0.43455 0.02403 -0.44861 0.02888 C -0.45312 0.02773 -0.45781 0.02726 -0.46215 0.02518 C -0.47187 0.02033 -0.46927 0.01687 -0.47552 0.00739 C -0.48628 -0.00901 -0.49253 -0.01618 -0.50798 -0.02149 C -0.51528 -0.01918 -0.52309 -0.01872 -0.52969 -0.01433 C -0.55538 0.00277 -0.5434 -0.00208 -0.56475 0.0037 C -0.6 -0.00924 -0.58472 -0.00277 -0.61076 -0.01433 C -0.61389 -0.01571 -0.6158 -0.0201 -0.61892 -0.02149 C -0.62587 -0.02496 -0.63333 -0.02634 -0.64045 -0.02865 C -0.64409 -0.02981 -0.65121 -0.03235 -0.65121 -0.03235 C -0.65486 -0.03119 -0.65903 -0.03142 -0.66215 -0.02865 C -0.6717 -0.0201 -0.66371 -0.01317 -0.67291 -0.00347 C -0.67916 0.00323 -0.69444 0.01086 -0.69444 0.01086 C -0.69982 0.0097 -0.70573 0.01016 -0.71076 0.00739 C -0.71684 0.00416 -0.72066 -0.00462 -0.72691 -0.00716 C -0.72969 -0.00832 -0.73229 -0.00947 -0.73507 -0.01063 C -0.75486 -0.03073 -0.7658 -0.02588 -0.78906 -0.01779 C -0.80225 -0.00624 -0.81475 0.00785 -0.82969 0.01455 C -0.84566 0.01016 -0.85521 0.00023 -0.87014 -0.00716 C -0.87569 -0.00994 -0.89305 -0.0134 -0.89722 -0.01433 C -0.91857 -0.00624 -0.92257 -0.00578 -0.93784 0.01455 C -0.94184 0.01987 -0.95399 0.02172 -0.95399 0.02172 C -0.96111 0.02056 -0.96857 0.02033 -0.97552 0.01802 C -0.98524 0.01479 -0.99305 0.00439 -1.0026 0 C -1.01441 -0.01525 -1.01771 -0.01155 -1.03229 -0.01779 C -1.04045 -0.01664 -1.04861 -0.01687 -1.05659 -0.01433 C -1.05972 -0.0134 -1.0618 -0.00901 -1.06475 -0.00716 C -1.07639 0.00046 -1.08715 0.0067 -1.1 0.01086 C -1.10798 0.0097 -1.11632 0.00993 -1.1243 0.00739 C -1.13923 0.00277 -1.1342 -0.00786 -1.14861 -0.01433 C -1.15035 -0.01802 -1.15121 -0.02288 -1.15382 -0.02519 C -1.16528 -0.03489 -1.18767 -0.0372 -1.2 -0.03951 C -1.22048 -0.04852 -1.24184 -0.0439 -1.25937 -0.02865 C -1.27552 -0.02981 -1.29201 -0.02796 -1.30798 -0.03235 C -1.31441 -0.0342 -1.31892 -0.04182 -1.3243 -0.04667 C -1.32691 -0.04898 -1.33229 -0.05384 -1.33229 -0.05384 C -1.33281 -0.05361 -1.34965 -0.04898 -1.35121 -0.04667 C -1.35399 -0.04298 -1.35399 -0.03651 -1.3566 -0.03235 C -1.3585 -0.02935 -1.37552 -0.01225 -1.3783 -0.01063 C -1.40399 0.00439 -1.41684 -0.00347 -1.45121 -0.00347 " pathEditMode="relative" ptsTypes="ffffffffffffffffffffffffffffffffffffffffffffffffffffffffffffffffA">
                                      <p:cBhvr>
                                        <p:cTn id="19" dur="2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0 0 C -0.02847 -0.02565 0.01545 0.01201 -0.01892 -0.01063 C -0.02291 -0.0134 -0.02604 -0.01802 -0.02969 -0.02149 C -0.04271 -0.03374 -0.05225 -0.04159 -0.06753 -0.04667 C -0.08455 -0.0409 -0.07621 -0.04714 -0.08906 -0.02149 C -0.09062 -0.01825 -0.08958 -0.01294 -0.09184 -0.01063 C -0.09653 -0.00624 -0.10798 -0.00347 -0.10798 -0.00347 C -0.11528 -0.00832 -0.12239 -0.01294 -0.12969 -0.01779 C -0.13264 -0.01964 -0.13264 -0.02588 -0.13507 -0.02865 C -0.14097 -0.03512 -0.14948 -0.0372 -0.15659 -0.03951 C -0.16111 -0.03836 -0.16597 -0.03859 -0.17014 -0.03581 C -0.17361 -0.0335 -0.17534 -0.02819 -0.1783 -0.02519 C -0.20625 0.00393 -0.18594 -0.02172 -0.2 -0.00347 C -0.22899 -0.0074 -0.23975 -0.01202 -0.26475 -0.02865 C -0.26927 -0.0275 -0.2743 -0.02819 -0.2783 -0.02519 C -0.28107 -0.02311 -0.28159 -0.01756 -0.28368 -0.01433 C -0.28611 -0.0104 -0.28871 -0.00647 -0.29184 -0.00347 C -0.29514 -0.00046 -0.2993 0.00069 -0.3026 0.0037 C -0.32014 0.02033 -0.30173 0.01063 -0.31892 0.01802 C -0.325 0.01386 -0.33177 0.01155 -0.33784 0.00739 C -0.34618 0.00185 -0.34653 -0.00393 -0.35659 -0.00716 C -0.36823 -0.01086 -0.39184 -0.01433 -0.39184 -0.01433 C -0.39548 -0.01202 -0.39878 -0.00878 -0.4026 -0.00716 C -0.40694 -0.00532 -0.41232 -0.00693 -0.41614 -0.00347 C -0.41857 -0.00139 -0.41684 0.00462 -0.41892 0.00739 C -0.43229 0.02518 -0.43455 0.02403 -0.44861 0.02888 C -0.45312 0.02773 -0.45781 0.02726 -0.46215 0.02518 C -0.47187 0.02033 -0.46927 0.01687 -0.47552 0.00739 C -0.48628 -0.00901 -0.49253 -0.01618 -0.50798 -0.02149 C -0.51528 -0.01918 -0.52309 -0.01872 -0.52969 -0.01433 C -0.55538 0.00277 -0.5434 -0.00208 -0.56475 0.0037 C -0.6 -0.00924 -0.58472 -0.00277 -0.61076 -0.01433 C -0.61389 -0.01571 -0.6158 -0.0201 -0.61892 -0.02149 C -0.62587 -0.02496 -0.63333 -0.02634 -0.64045 -0.02865 C -0.64409 -0.02981 -0.65121 -0.03235 -0.65121 -0.03235 C -0.65486 -0.03119 -0.65903 -0.03142 -0.66215 -0.02865 C -0.6717 -0.0201 -0.66371 -0.01317 -0.67291 -0.00347 C -0.67916 0.00323 -0.69444 0.01086 -0.69444 0.01086 C -0.69982 0.0097 -0.70573 0.01016 -0.71076 0.00739 C -0.71684 0.00416 -0.72066 -0.00462 -0.72691 -0.00716 C -0.72969 -0.00832 -0.73229 -0.00947 -0.73507 -0.01063 C -0.75486 -0.03073 -0.7658 -0.02588 -0.78906 -0.01779 C -0.80225 -0.00624 -0.81475 0.00785 -0.82969 0.01455 C -0.84566 0.01016 -0.85521 0.00023 -0.87014 -0.00716 C -0.87569 -0.00994 -0.89305 -0.0134 -0.89722 -0.01433 C -0.91857 -0.00624 -0.92257 -0.00578 -0.93784 0.01455 C -0.94184 0.01987 -0.95399 0.02172 -0.95399 0.02172 C -0.96111 0.02056 -0.96857 0.02033 -0.97552 0.01802 C -0.98524 0.01479 -0.99305 0.00439 -1.0026 0 C -1.01441 -0.01525 -1.01771 -0.01155 -1.03229 -0.01779 C -1.04045 -0.01664 -1.04861 -0.01687 -1.05659 -0.01433 C -1.05972 -0.0134 -1.0618 -0.00901 -1.06475 -0.00716 C -1.07639 0.00046 -1.08715 0.0067 -1.1 0.01086 C -1.10798 0.0097 -1.11632 0.00993 -1.1243 0.00739 C -1.13923 0.00277 -1.1342 -0.00786 -1.14861 -0.01433 C -1.15035 -0.01802 -1.15121 -0.02288 -1.15382 -0.02519 C -1.16528 -0.03489 -1.18767 -0.0372 -1.2 -0.03951 C -1.22048 -0.04852 -1.24184 -0.0439 -1.25937 -0.02865 C -1.27552 -0.02981 -1.29201 -0.02796 -1.30798 -0.03235 C -1.31441 -0.0342 -1.31892 -0.04182 -1.3243 -0.04667 C -1.32691 -0.04898 -1.33229 -0.05384 -1.33229 -0.05384 C -1.33281 -0.05361 -1.34965 -0.04898 -1.35121 -0.04667 C -1.35399 -0.04298 -1.35399 -0.03651 -1.3566 -0.03235 C -1.3585 -0.02935 -1.37552 -0.01225 -1.3783 -0.01063 C -1.40399 0.00439 -1.41684 -0.00347 -1.45121 -0.00347 " pathEditMode="relative" ptsTypes="ffffffffffffffffffffffffffffffffffffffffffffffffffffffffffffffffA">
                                      <p:cBhvr>
                                        <p:cTn id="21" dur="2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19 Imagen" descr="tre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491234" y="357214"/>
            <a:ext cx="3531973" cy="6858000"/>
          </a:xfrm>
          <a:prstGeom prst="rect">
            <a:avLst/>
          </a:prstGeom>
        </p:spPr>
      </p:pic>
      <p:pic>
        <p:nvPicPr>
          <p:cNvPr id="9" name="8 Imagen" descr="tre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04" y="204814"/>
            <a:ext cx="3531973" cy="6858000"/>
          </a:xfrm>
          <a:prstGeom prst="rect">
            <a:avLst/>
          </a:prstGeom>
        </p:spPr>
      </p:pic>
      <p:pic>
        <p:nvPicPr>
          <p:cNvPr id="10" name="9 Imagen" descr="tre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37517" y="204814"/>
            <a:ext cx="3377821" cy="6858000"/>
          </a:xfrm>
          <a:prstGeom prst="rect">
            <a:avLst/>
          </a:prstGeom>
        </p:spPr>
      </p:pic>
      <p:pic>
        <p:nvPicPr>
          <p:cNvPr id="11" name="10 Imagen" descr="tre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909537" y="1197774"/>
            <a:ext cx="2836613" cy="5507826"/>
          </a:xfrm>
          <a:prstGeom prst="rect">
            <a:avLst/>
          </a:prstGeom>
        </p:spPr>
      </p:pic>
      <p:pic>
        <p:nvPicPr>
          <p:cNvPr id="14" name="13 Imagen" descr="tre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143436" y="1204898"/>
            <a:ext cx="2712810" cy="5507826"/>
          </a:xfrm>
          <a:prstGeom prst="rect">
            <a:avLst/>
          </a:prstGeom>
        </p:spPr>
      </p:pic>
      <p:pic>
        <p:nvPicPr>
          <p:cNvPr id="15" name="fuego2" descr="fuego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854547">
            <a:off x="5636583" y="1171989"/>
            <a:ext cx="1638253" cy="1309356"/>
          </a:xfrm>
          <a:prstGeom prst="rect">
            <a:avLst/>
          </a:prstGeom>
        </p:spPr>
      </p:pic>
      <p:pic>
        <p:nvPicPr>
          <p:cNvPr id="16" name="fuego1" descr="fuego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854547">
            <a:off x="5644473" y="1101224"/>
            <a:ext cx="1651953" cy="1375197"/>
          </a:xfrm>
          <a:prstGeom prst="rect">
            <a:avLst/>
          </a:prstGeom>
        </p:spPr>
      </p:pic>
      <p:pic>
        <p:nvPicPr>
          <p:cNvPr id="17" name="antorcha" descr="antorch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517069" flipH="1">
            <a:off x="4796530" y="2118399"/>
            <a:ext cx="2621610" cy="3194396"/>
          </a:xfrm>
          <a:prstGeom prst="rect">
            <a:avLst/>
          </a:prstGeom>
        </p:spPr>
      </p:pic>
      <p:pic>
        <p:nvPicPr>
          <p:cNvPr id="18" name="potato2" descr="G:\angry family\ANIMATIONS\PICTURES\angrypotatohea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572132" y="3120451"/>
            <a:ext cx="2674267" cy="3299421"/>
          </a:xfrm>
          <a:prstGeom prst="rect">
            <a:avLst/>
          </a:prstGeom>
          <a:noFill/>
        </p:spPr>
      </p:pic>
      <p:pic>
        <p:nvPicPr>
          <p:cNvPr id="19" name="potato1" descr="G:\angry family\ANIMATIONS\PICTURES\angrypotatohead2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5572132" y="3120451"/>
            <a:ext cx="2674267" cy="3299420"/>
          </a:xfrm>
          <a:prstGeom prst="rect">
            <a:avLst/>
          </a:prstGeom>
          <a:noFill/>
        </p:spPr>
      </p:pic>
      <p:sp>
        <p:nvSpPr>
          <p:cNvPr id="22" name="Callout"/>
          <p:cNvSpPr/>
          <p:nvPr/>
        </p:nvSpPr>
        <p:spPr>
          <a:xfrm>
            <a:off x="1285852" y="1000108"/>
            <a:ext cx="3643338" cy="1857388"/>
          </a:xfrm>
          <a:prstGeom prst="wedgeRoundRectCallout">
            <a:avLst>
              <a:gd name="adj1" fmla="val 61679"/>
              <a:gd name="adj2" fmla="val 11954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vais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gagner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toutes</a:t>
            </a:r>
            <a:r>
              <a:rPr lang="en-GB" sz="4000" b="1" dirty="0">
                <a:solidFill>
                  <a:schemeClr val="tx1"/>
                </a:solidFill>
              </a:rPr>
              <a:t> les </a:t>
            </a:r>
            <a:r>
              <a:rPr lang="en-GB" sz="4000" b="1" dirty="0" err="1">
                <a:solidFill>
                  <a:schemeClr val="tx1"/>
                </a:solidFill>
              </a:rPr>
              <a:t>médailles</a:t>
            </a:r>
            <a:r>
              <a:rPr lang="en-GB" sz="4000" b="1" dirty="0">
                <a:solidFill>
                  <a:schemeClr val="tx1"/>
                </a:solidFill>
              </a:rPr>
              <a:t> !!!  </a:t>
            </a:r>
          </a:p>
        </p:txBody>
      </p:sp>
      <p:sp>
        <p:nvSpPr>
          <p:cNvPr id="13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going to win all the medals!!!  </a:t>
            </a:r>
          </a:p>
        </p:txBody>
      </p:sp>
      <p:pic>
        <p:nvPicPr>
          <p:cNvPr id="23" name="slide11 (2).wav">
            <a:hlinkClick r:id="" action="ppaction://media"/>
          </p:cNvPr>
          <p:cNvPicPr>
            <a:picLocks noRot="1" noChangeAspect="1"/>
          </p:cNvPicPr>
          <p:nvPr>
            <a:wavAudioFile r:embed="rId1" name="slide11 (2).wav"/>
          </p:nvPr>
        </p:nvPicPr>
        <p:blipFill>
          <a:blip r:embed="rId11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10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12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1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6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indefinite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6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69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8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mph" presetSubtype="0" repeatCount="2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22" grpId="0" animBg="1"/>
      <p:bldP spid="2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19 Imagen" descr="tre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491234" y="357214"/>
            <a:ext cx="3531973" cy="6858000"/>
          </a:xfrm>
          <a:prstGeom prst="rect">
            <a:avLst/>
          </a:prstGeom>
        </p:spPr>
      </p:pic>
      <p:pic>
        <p:nvPicPr>
          <p:cNvPr id="11" name="10 Imagen" descr="tre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909537" y="1197774"/>
            <a:ext cx="2836613" cy="5507826"/>
          </a:xfrm>
          <a:prstGeom prst="rect">
            <a:avLst/>
          </a:prstGeom>
        </p:spPr>
      </p:pic>
      <p:pic>
        <p:nvPicPr>
          <p:cNvPr id="14" name="13 Imagen" descr="tre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143436" y="1204898"/>
            <a:ext cx="2712810" cy="5507826"/>
          </a:xfrm>
          <a:prstGeom prst="rect">
            <a:avLst/>
          </a:prstGeom>
        </p:spPr>
      </p:pic>
      <p:pic>
        <p:nvPicPr>
          <p:cNvPr id="15" name="fuego2" descr="fuego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854547">
            <a:off x="5636583" y="1171989"/>
            <a:ext cx="1638253" cy="1309356"/>
          </a:xfrm>
          <a:prstGeom prst="rect">
            <a:avLst/>
          </a:prstGeom>
        </p:spPr>
      </p:pic>
      <p:pic>
        <p:nvPicPr>
          <p:cNvPr id="16" name="fuego1" descr="fuego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854547">
            <a:off x="5644473" y="1101224"/>
            <a:ext cx="1651953" cy="1375197"/>
          </a:xfrm>
          <a:prstGeom prst="rect">
            <a:avLst/>
          </a:prstGeom>
        </p:spPr>
      </p:pic>
      <p:pic>
        <p:nvPicPr>
          <p:cNvPr id="17" name="antorcha" descr="antorch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517069" flipH="1">
            <a:off x="4796530" y="2118399"/>
            <a:ext cx="2621610" cy="3194396"/>
          </a:xfrm>
          <a:prstGeom prst="rect">
            <a:avLst/>
          </a:prstGeom>
        </p:spPr>
      </p:pic>
      <p:pic>
        <p:nvPicPr>
          <p:cNvPr id="18" name="potato2" descr="G:\angry family\ANIMATIONS\PICTURES\angrypotatohea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572132" y="3120451"/>
            <a:ext cx="2674267" cy="3299421"/>
          </a:xfrm>
          <a:prstGeom prst="rect">
            <a:avLst/>
          </a:prstGeom>
          <a:noFill/>
        </p:spPr>
      </p:pic>
      <p:pic>
        <p:nvPicPr>
          <p:cNvPr id="19" name="potato1" descr="G:\angry family\ANIMATIONS\PICTURES\angrypotatohead2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5572132" y="3120451"/>
            <a:ext cx="2674267" cy="3299420"/>
          </a:xfrm>
          <a:prstGeom prst="rect">
            <a:avLst/>
          </a:prstGeom>
          <a:noFill/>
        </p:spPr>
      </p:pic>
      <p:sp>
        <p:nvSpPr>
          <p:cNvPr id="13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going to be a hero!!!  </a:t>
            </a:r>
          </a:p>
        </p:txBody>
      </p:sp>
      <p:sp>
        <p:nvSpPr>
          <p:cNvPr id="24" name="Callout"/>
          <p:cNvSpPr/>
          <p:nvPr/>
        </p:nvSpPr>
        <p:spPr>
          <a:xfrm>
            <a:off x="714348" y="785794"/>
            <a:ext cx="4500594" cy="1571636"/>
          </a:xfrm>
          <a:prstGeom prst="wedgeRoundRectCallout">
            <a:avLst>
              <a:gd name="adj1" fmla="val 49305"/>
              <a:gd name="adj2" fmla="val 12098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vais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être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héros</a:t>
            </a:r>
            <a:r>
              <a:rPr lang="en-GB" sz="4000" b="1" dirty="0">
                <a:solidFill>
                  <a:schemeClr val="tx1"/>
                </a:solidFill>
              </a:rPr>
              <a:t> !!!  </a:t>
            </a:r>
          </a:p>
        </p:txBody>
      </p:sp>
      <p:pic>
        <p:nvPicPr>
          <p:cNvPr id="22" name="slide12 (2).wav">
            <a:hlinkClick r:id="" action="ppaction://media"/>
          </p:cNvPr>
          <p:cNvPicPr>
            <a:picLocks noRot="1" noChangeAspect="1"/>
          </p:cNvPicPr>
          <p:nvPr>
            <a:wavAudioFile r:embed="rId1" name="slide12 (2).wav"/>
          </p:nvPr>
        </p:nvPicPr>
        <p:blipFill>
          <a:blip r:embed="rId11" cstate="print"/>
          <a:stretch>
            <a:fillRect/>
          </a:stretch>
        </p:blipFill>
        <p:spPr>
          <a:xfrm>
            <a:off x="8215338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8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6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1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6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6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60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7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75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3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9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4" grpId="0" animBg="1"/>
      <p:bldP spid="2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stadium-background" descr="C:\Users\Usuario\The Angry Family JOB\olympic games\stadium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953" y="0"/>
            <a:ext cx="9142094" cy="5862368"/>
          </a:xfrm>
          <a:prstGeom prst="rect">
            <a:avLst/>
          </a:prstGeom>
          <a:noFill/>
        </p:spPr>
      </p:pic>
      <p:pic>
        <p:nvPicPr>
          <p:cNvPr id="14" name="small-tree" descr="small-tre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55BE29"/>
              </a:clrFrom>
              <a:clrTo>
                <a:srgbClr val="55BE2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2357430"/>
            <a:ext cx="454871" cy="571504"/>
          </a:xfrm>
          <a:prstGeom prst="rect">
            <a:avLst/>
          </a:prstGeom>
        </p:spPr>
      </p:pic>
      <p:pic>
        <p:nvPicPr>
          <p:cNvPr id="15" name="stadium" descr="stadium-only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BE298B"/>
              </a:clrFrom>
              <a:clrTo>
                <a:srgbClr val="BE298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4" y="1643050"/>
            <a:ext cx="7930649" cy="3667353"/>
          </a:xfrm>
          <a:prstGeom prst="rect">
            <a:avLst/>
          </a:prstGeom>
        </p:spPr>
      </p:pic>
      <p:sp>
        <p:nvSpPr>
          <p:cNvPr id="16" name="Callout"/>
          <p:cNvSpPr/>
          <p:nvPr/>
        </p:nvSpPr>
        <p:spPr>
          <a:xfrm>
            <a:off x="214282" y="428604"/>
            <a:ext cx="6286544" cy="2571768"/>
          </a:xfrm>
          <a:prstGeom prst="wedgeRoundRectCallout">
            <a:avLst>
              <a:gd name="adj1" fmla="val 48770"/>
              <a:gd name="adj2" fmla="val 9238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Ça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être</a:t>
            </a:r>
            <a:r>
              <a:rPr lang="en-GB" sz="4000" b="1" dirty="0">
                <a:solidFill>
                  <a:schemeClr val="tx1"/>
                </a:solidFill>
              </a:rPr>
              <a:t> les premiers </a:t>
            </a:r>
            <a:r>
              <a:rPr lang="en-GB" sz="4000" b="1" dirty="0" err="1">
                <a:solidFill>
                  <a:schemeClr val="tx1"/>
                </a:solidFill>
              </a:rPr>
              <a:t>Jeux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Olympiques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inaugurés</a:t>
            </a:r>
            <a:r>
              <a:rPr lang="en-GB" sz="4000" b="1" dirty="0">
                <a:solidFill>
                  <a:schemeClr val="tx1"/>
                </a:solidFill>
              </a:rPr>
              <a:t> par </a:t>
            </a:r>
            <a:r>
              <a:rPr lang="en-GB" sz="4000" b="1" dirty="0" err="1">
                <a:solidFill>
                  <a:schemeClr val="tx1"/>
                </a:solidFill>
              </a:rPr>
              <a:t>une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pomme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terre</a:t>
            </a:r>
            <a:r>
              <a:rPr lang="en-GB" sz="4000" b="1" dirty="0">
                <a:solidFill>
                  <a:schemeClr val="tx1"/>
                </a:solidFill>
              </a:rPr>
              <a:t> !!! </a:t>
            </a:r>
          </a:p>
        </p:txBody>
      </p:sp>
      <p:pic>
        <p:nvPicPr>
          <p:cNvPr id="12" name="micro talking" descr="G:\angry family\ANIMATIONS\PICTURES\mic face3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328689" y="2776570"/>
            <a:ext cx="2386715" cy="5224462"/>
          </a:xfrm>
          <a:prstGeom prst="rect">
            <a:avLst/>
          </a:prstGeom>
          <a:noFill/>
        </p:spPr>
      </p:pic>
      <p:pic>
        <p:nvPicPr>
          <p:cNvPr id="17" name="micro" descr="G:\angry family\ANIMATIONS\PICTURES\mic fac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328689" y="2776570"/>
            <a:ext cx="2386715" cy="5224462"/>
          </a:xfrm>
          <a:prstGeom prst="rect">
            <a:avLst/>
          </a:prstGeom>
          <a:noFill/>
        </p:spPr>
      </p:pic>
      <p:sp>
        <p:nvSpPr>
          <p:cNvPr id="1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It’s going to be the first Olympic Games opened by a Potato!!! </a:t>
            </a:r>
          </a:p>
        </p:txBody>
      </p:sp>
      <p:pic>
        <p:nvPicPr>
          <p:cNvPr id="10" name="slide13 (2).wav">
            <a:hlinkClick r:id="" action="ppaction://media"/>
          </p:cNvPr>
          <p:cNvPicPr>
            <a:picLocks noRot="1" noChangeAspect="1"/>
          </p:cNvPicPr>
          <p:nvPr>
            <a:wavAudioFile r:embed="rId1" name="slide13 (2).wav"/>
          </p:nvPr>
        </p:nvPicPr>
        <p:blipFill>
          <a:blip r:embed="rId9" cstate="print"/>
          <a:stretch>
            <a:fillRect/>
          </a:stretch>
        </p:blipFill>
        <p:spPr>
          <a:xfrm>
            <a:off x="8429652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64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9000" fill="hold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8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3000" fill="hold" nodeType="withEffect">
                                  <p:stCondLst>
                                    <p:cond delay="33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20" dur="233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5000" fill="hold" nodeType="withEffect">
                                  <p:stCondLst>
                                    <p:cond delay="42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22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5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8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" presetClass="exit" presetSubtype="4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6" grpId="0" animBg="1"/>
      <p:bldP spid="1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stadium-background" descr="C:\Users\Usuario\The Angry Family JOB\olympic games\stadium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953" y="0"/>
            <a:ext cx="9142094" cy="5862368"/>
          </a:xfrm>
          <a:prstGeom prst="rect">
            <a:avLst/>
          </a:prstGeom>
          <a:noFill/>
        </p:spPr>
      </p:pic>
      <p:sp>
        <p:nvSpPr>
          <p:cNvPr id="1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fuego2" descr="fuego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20188713" flipH="1">
            <a:off x="-256182" y="1619691"/>
            <a:ext cx="229126" cy="183127"/>
          </a:xfrm>
          <a:prstGeom prst="rect">
            <a:avLst/>
          </a:prstGeom>
        </p:spPr>
      </p:pic>
      <p:pic>
        <p:nvPicPr>
          <p:cNvPr id="8" name="fuego1" descr="fueg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20188713" flipH="1">
            <a:off x="-261913" y="1608014"/>
            <a:ext cx="220664" cy="183696"/>
          </a:xfrm>
          <a:prstGeom prst="rect">
            <a:avLst/>
          </a:prstGeom>
        </p:spPr>
      </p:pic>
      <p:pic>
        <p:nvPicPr>
          <p:cNvPr id="9" name="antorcha" descr="antorch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21143480">
            <a:off x="-261005" y="1735794"/>
            <a:ext cx="350189" cy="426700"/>
          </a:xfrm>
          <a:prstGeom prst="rect">
            <a:avLst/>
          </a:prstGeom>
        </p:spPr>
      </p:pic>
      <p:pic>
        <p:nvPicPr>
          <p:cNvPr id="13" name="potato1" descr="G:\angry family\ANIMATIONS\PICTURES\angrypotatohead2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57222" y="2000241"/>
            <a:ext cx="357222" cy="440728"/>
          </a:xfrm>
          <a:prstGeom prst="rect">
            <a:avLst/>
          </a:prstGeom>
          <a:noFill/>
        </p:spPr>
      </p:pic>
      <p:pic>
        <p:nvPicPr>
          <p:cNvPr id="14" name="small-tree" descr="small-tre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55BE29"/>
              </a:clrFrom>
              <a:clrTo>
                <a:srgbClr val="55BE2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2357430"/>
            <a:ext cx="454871" cy="571504"/>
          </a:xfrm>
          <a:prstGeom prst="rect">
            <a:avLst/>
          </a:prstGeom>
        </p:spPr>
      </p:pic>
      <p:pic>
        <p:nvPicPr>
          <p:cNvPr id="15" name="stadium" descr="stadium-only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BE298B"/>
              </a:clrFrom>
              <a:clrTo>
                <a:srgbClr val="BE298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4" y="1643050"/>
            <a:ext cx="7930649" cy="3667353"/>
          </a:xfrm>
          <a:prstGeom prst="rect">
            <a:avLst/>
          </a:prstGeom>
        </p:spPr>
      </p:pic>
      <p:pic>
        <p:nvPicPr>
          <p:cNvPr id="12" name="slide26 (2).wav">
            <a:hlinkClick r:id="" action="ppaction://media"/>
          </p:cNvPr>
          <p:cNvPicPr>
            <a:picLocks noRot="1" noChangeAspect="1"/>
          </p:cNvPicPr>
          <p:nvPr>
            <a:wavAudioFile r:embed="rId1" name="slide26 (2).wav"/>
          </p:nvPr>
        </p:nvPicPr>
        <p:blipFill>
          <a:blip r:embed="rId11" cstate="print"/>
          <a:stretch>
            <a:fillRect/>
          </a:stretch>
        </p:blipFill>
        <p:spPr>
          <a:xfrm>
            <a:off x="7858148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3455 0.08403 " pathEditMode="relative" ptsTypes="AA">
                                      <p:cBhvr>
                                        <p:cTn id="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3455 0.08403 " pathEditMode="relative" ptsTypes="AA">
                                      <p:cBhvr>
                                        <p:cTn id="1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3455 0.08403 " pathEditMode="relative" ptsTypes="AA">
                                      <p:cBhvr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3455 0.08403 " pathEditMode="relative" ptsTypes="AA">
                                      <p:cBhvr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stadium-background" descr="C:\Users\Usuario\The Angry Family JOB\olympic games\stadium.bmp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953" y="0"/>
            <a:ext cx="9142094" cy="5862368"/>
          </a:xfrm>
          <a:prstGeom prst="rect">
            <a:avLst/>
          </a:prstGeom>
          <a:noFill/>
        </p:spPr>
      </p:pic>
      <p:sp>
        <p:nvSpPr>
          <p:cNvPr id="1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2" name="tree2" descr="tree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1109384" y="1428736"/>
            <a:ext cx="460366" cy="934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tree1" descr="tree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88876" y="1642642"/>
            <a:ext cx="478501" cy="92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stadium" descr="stadium-only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BE298B"/>
              </a:clrFrom>
              <a:clrTo>
                <a:srgbClr val="BE298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4" y="1643050"/>
            <a:ext cx="7930649" cy="3667353"/>
          </a:xfrm>
          <a:prstGeom prst="rect">
            <a:avLst/>
          </a:prstGeom>
        </p:spPr>
      </p:pic>
      <p:pic>
        <p:nvPicPr>
          <p:cNvPr id="14" name="small-tree" descr="small-tre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55BE29"/>
              </a:clrFrom>
              <a:clrTo>
                <a:srgbClr val="55BE2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2357430"/>
            <a:ext cx="454871" cy="571504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C 0.00451 -0.00116 0.00903 -0.00208 0.01337 -0.00347 C 0.02066 -0.00578 0.03507 -0.01063 0.03507 -0.01063 C 0.04497 -0.00647 0.05191 0.00023 0.06215 0.00369 C 0.06476 0.00254 0.06771 0.00161 0.07014 0 C 0.07309 -0.00185 0.075 -0.00647 0.0783 -0.00717 C 0.08195 -0.00786 0.08542 -0.00462 0.08906 -0.00347 C 0.09132 -0.00047 0.10104 0.01386 0.10538 0.01455 C 0.11441 0.01594 0.12917 0.00762 0.13785 0.00369 C 0.15868 0.01086 0.14201 0.00092 0.15122 0.01802 C 0.15417 0.02356 0.16215 0.03258 0.16215 0.03258 C 0.1757 0.02795 0.18038 0.02449 0.19722 0.03258 C 0.20017 0.03396 0.20035 0.0402 0.2026 0.0432 C 0.20486 0.04621 0.20781 0.04852 0.21076 0.05037 C 0.22014 0.05661 0.23472 0.05637 0.24323 0.05776 C 0.26024 0.0804 0.25573 0.07601 0.28368 0.07209 C 0.29879 0.06515 0.28576 0.06723 0.29722 0.07925 C 0.29948 0.08156 0.3026 0.08156 0.30538 0.08271 C 0.3283 0.10397 0.29392 0.07486 0.35399 0.09357 C 0.35712 0.0945 0.35677 0.10166 0.35938 0.10443 C 0.36163 0.10674 0.36476 0.10674 0.36754 0.1079 C 0.39184 0.10166 0.38854 0.09981 0.41615 0.1079 C 0.4283 0.12453 0.41302 0.10628 0.43229 0.11876 C 0.43455 0.12038 0.43559 0.12407 0.43785 0.12592 C 0.44028 0.12777 0.44323 0.12846 0.44583 0.12962 C 0.45208 0.12846 0.45868 0.12823 0.46476 0.12592 C 0.46875 0.12453 0.4717 0.11783 0.4757 0.11876 C 0.47899 0.11945 0.47847 0.12708 0.48108 0.12962 C 0.48767 0.13586 0.49549 0.13909 0.5026 0.14394 C 0.5099 0.1488 0.53507 0.15064 0.53785 0.15111 C 0.54045 0.15226 0.54358 0.15249 0.54583 0.1548 C 0.5526 0.1622 0.54896 0.16774 0.55677 0.17282 C 0.56007 0.1749 0.56389 0.17537 0.56754 0.17629 C 0.57292 0.17768 0.5783 0.17814 0.58368 0.17999 C 0.58924 0.18184 0.6 0.18715 0.6 0.18715 C 0.60295 0.19316 0.60573 0.20356 0.61337 0.20148 C 0.61597 0.20078 0.61892 0.19431 0.61892 0.19431 " pathEditMode="relative" ptsTypes="ffffffffffffffffffffffffffffffffffffA">
                                      <p:cBhvr>
                                        <p:cTn id="6" dur="2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451 -0.00116 0.00903 -0.00208 0.01337 -0.00347 C 0.02066 -0.00578 0.03507 -0.01063 0.03507 -0.01063 C 0.04497 -0.00647 0.05191 0.00023 0.06215 0.00369 C 0.06476 0.00254 0.06771 0.00161 0.07014 0 C 0.07309 -0.00185 0.075 -0.00647 0.0783 -0.00717 C 0.08195 -0.00786 0.08542 -0.00462 0.08906 -0.00347 C 0.09132 -0.00047 0.10104 0.01386 0.10538 0.01455 C 0.11441 0.01594 0.12917 0.00762 0.13785 0.00369 C 0.15868 0.01086 0.14201 0.00092 0.15122 0.01802 C 0.15417 0.02356 0.16215 0.03258 0.16215 0.03258 C 0.1757 0.02795 0.18038 0.02449 0.19722 0.03258 C 0.20017 0.03396 0.20035 0.0402 0.2026 0.0432 C 0.20486 0.04621 0.20781 0.04852 0.21076 0.05037 C 0.22014 0.05661 0.23472 0.05637 0.24323 0.05776 C 0.26024 0.0804 0.25573 0.07601 0.28368 0.07209 C 0.29879 0.06515 0.28576 0.06723 0.29722 0.07925 C 0.29948 0.08156 0.3026 0.08156 0.30538 0.08271 C 0.3283 0.10397 0.29392 0.07486 0.35399 0.09357 C 0.35712 0.0945 0.35677 0.10166 0.35938 0.10443 C 0.36163 0.10674 0.36476 0.10674 0.36754 0.1079 C 0.39184 0.10166 0.38854 0.09981 0.41615 0.1079 C 0.4283 0.12453 0.41302 0.10628 0.43229 0.11876 C 0.43455 0.12038 0.43559 0.12407 0.43785 0.12592 C 0.44028 0.12777 0.44323 0.12846 0.44583 0.12962 C 0.45208 0.12846 0.45868 0.12823 0.46476 0.12592 C 0.46875 0.12453 0.4717 0.11783 0.4757 0.11876 C 0.47899 0.11945 0.47847 0.12708 0.48108 0.12962 C 0.48767 0.13586 0.49549 0.13909 0.5026 0.14394 C 0.5099 0.1488 0.53507 0.15064 0.53785 0.15111 C 0.54045 0.15226 0.54358 0.15249 0.54583 0.1548 C 0.5526 0.1622 0.54896 0.16774 0.55677 0.17282 C 0.56007 0.1749 0.56389 0.17537 0.56754 0.17629 C 0.57292 0.17768 0.5783 0.17814 0.58368 0.17999 C 0.58924 0.18184 0.6 0.18715 0.6 0.18715 C 0.60295 0.19316 0.60573 0.20356 0.61337 0.20148 C 0.61597 0.20078 0.61892 0.19431 0.61892 0.19431 " pathEditMode="relative" ptsTypes="ffffffffffffffffffffffffffffffffffffA">
                                      <p:cBhvr>
                                        <p:cTn id="8" dur="2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ackground" descr="stadium-inside.bmp"/>
          <p:cNvPicPr>
            <a:picLocks noChangeAspect="1"/>
          </p:cNvPicPr>
          <p:nvPr/>
        </p:nvPicPr>
        <p:blipFill>
          <a:blip r:embed="rId4" cstate="print"/>
          <a:srcRect l="18868" t="39623" r="2075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" name="clock" descr="G:\angry family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448" y="1966364"/>
            <a:ext cx="927122" cy="748256"/>
          </a:xfrm>
          <a:prstGeom prst="rect">
            <a:avLst/>
          </a:prstGeom>
          <a:noFill/>
        </p:spPr>
      </p:pic>
      <p:pic>
        <p:nvPicPr>
          <p:cNvPr id="21" name="toaster" descr="G:\angry family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2035954"/>
            <a:ext cx="967437" cy="642904"/>
          </a:xfrm>
          <a:prstGeom prst="rect">
            <a:avLst/>
          </a:prstGeom>
          <a:noFill/>
        </p:spPr>
      </p:pic>
      <p:pic>
        <p:nvPicPr>
          <p:cNvPr id="22" name="balloom" descr="G:\angry family\ANIMATIONS\PICTURES\happy balloon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20873" y="1846497"/>
            <a:ext cx="536615" cy="1021818"/>
          </a:xfrm>
          <a:prstGeom prst="rect">
            <a:avLst/>
          </a:prstGeom>
          <a:noFill/>
        </p:spPr>
      </p:pic>
      <p:pic>
        <p:nvPicPr>
          <p:cNvPr id="23" name="lemon" descr="G:\angry family\ANIMATIONS\PICTURES\limon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85200" y="1791232"/>
            <a:ext cx="914966" cy="994826"/>
          </a:xfrm>
          <a:prstGeom prst="rect">
            <a:avLst/>
          </a:prstGeom>
          <a:noFill/>
        </p:spPr>
      </p:pic>
      <p:pic>
        <p:nvPicPr>
          <p:cNvPr id="24" name="calmchop" descr="G:\angry family\ANIMATIONS\PICTURES\mrcalmchop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19749" b="23128"/>
          <a:stretch>
            <a:fillRect/>
          </a:stretch>
        </p:blipFill>
        <p:spPr bwMode="auto">
          <a:xfrm>
            <a:off x="3500430" y="1857364"/>
            <a:ext cx="357190" cy="1071570"/>
          </a:xfrm>
          <a:prstGeom prst="rect">
            <a:avLst/>
          </a:prstGeom>
          <a:noFill/>
        </p:spPr>
      </p:pic>
      <p:pic>
        <p:nvPicPr>
          <p:cNvPr id="25" name="omelette" descr="G:\angry family\ANIMATIONS\PICTURES\spanishham5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75901">
            <a:off x="-142908" y="1875631"/>
            <a:ext cx="1000233" cy="963550"/>
          </a:xfrm>
          <a:prstGeom prst="rect">
            <a:avLst/>
          </a:prstGeom>
          <a:noFill/>
        </p:spPr>
      </p:pic>
      <p:pic>
        <p:nvPicPr>
          <p:cNvPr id="26" name="tree1" descr="G:\angry family\ANIMATIONS\PICTURES\treeA3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143900" y="1433286"/>
            <a:ext cx="785818" cy="1525815"/>
          </a:xfrm>
          <a:prstGeom prst="rect">
            <a:avLst/>
          </a:prstGeom>
          <a:noFill/>
        </p:spPr>
      </p:pic>
      <p:pic>
        <p:nvPicPr>
          <p:cNvPr id="27" name="tree2" descr="G:\angry family\ANIMATIONS\PICTURES\treeB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43966" y="1361848"/>
            <a:ext cx="807034" cy="1638524"/>
          </a:xfrm>
          <a:prstGeom prst="rect">
            <a:avLst/>
          </a:prstGeom>
          <a:noFill/>
        </p:spPr>
      </p:pic>
      <p:pic>
        <p:nvPicPr>
          <p:cNvPr id="28" name="carrot" descr="G:\angry family\ANIMATIONS\PICTURES\angrycarrotface2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b="26877"/>
          <a:stretch>
            <a:fillRect/>
          </a:stretch>
        </p:blipFill>
        <p:spPr bwMode="auto">
          <a:xfrm>
            <a:off x="2714612" y="1643050"/>
            <a:ext cx="847514" cy="1285884"/>
          </a:xfrm>
          <a:prstGeom prst="rect">
            <a:avLst/>
          </a:prstGeom>
          <a:noFill/>
        </p:spPr>
      </p:pic>
      <p:pic>
        <p:nvPicPr>
          <p:cNvPr id="29" name="bulb" descr="G:\angry family\ANIMATIONS\PICTURES\angrylightningbulb2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000760" y="1359643"/>
            <a:ext cx="1357322" cy="1497853"/>
          </a:xfrm>
          <a:prstGeom prst="rect">
            <a:avLst/>
          </a:prstGeom>
          <a:noFill/>
        </p:spPr>
      </p:pic>
      <p:pic>
        <p:nvPicPr>
          <p:cNvPr id="30" name="bulb-talking" descr="G:\angry family\ANIMATIONS\PICTURES\angrylightningbulb1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000760" y="1359643"/>
            <a:ext cx="1357322" cy="1497853"/>
          </a:xfrm>
          <a:prstGeom prst="rect">
            <a:avLst/>
          </a:prstGeom>
          <a:noFill/>
        </p:spPr>
      </p:pic>
      <p:pic>
        <p:nvPicPr>
          <p:cNvPr id="31" name="wolfman" descr="G:\angry family\ANIMATIONS\PICTURES\confusedwolfman2.bmp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072330" y="1502519"/>
            <a:ext cx="687207" cy="1156213"/>
          </a:xfrm>
          <a:prstGeom prst="rect">
            <a:avLst/>
          </a:prstGeom>
          <a:noFill/>
        </p:spPr>
      </p:pic>
      <p:pic>
        <p:nvPicPr>
          <p:cNvPr id="33" name="palcos" descr="asientos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2D393C"/>
              </a:clrFrom>
              <a:clrTo>
                <a:srgbClr val="2D393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70265" y="1906635"/>
            <a:ext cx="9314297" cy="1022299"/>
          </a:xfrm>
          <a:prstGeom prst="rect">
            <a:avLst/>
          </a:prstGeom>
        </p:spPr>
      </p:pic>
      <p:pic>
        <p:nvPicPr>
          <p:cNvPr id="10" name="fuego2" descr="fuego1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854547">
            <a:off x="10169821" y="2111634"/>
            <a:ext cx="1170541" cy="935542"/>
          </a:xfrm>
          <a:prstGeom prst="rect">
            <a:avLst/>
          </a:prstGeom>
        </p:spPr>
      </p:pic>
      <p:pic>
        <p:nvPicPr>
          <p:cNvPr id="13" name="fuego1" descr="fuego2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854547">
            <a:off x="10175460" y="2058897"/>
            <a:ext cx="1180330" cy="982586"/>
          </a:xfrm>
          <a:prstGeom prst="rect">
            <a:avLst/>
          </a:prstGeom>
        </p:spPr>
      </p:pic>
      <p:pic>
        <p:nvPicPr>
          <p:cNvPr id="14" name="antorcha" descr="antorcha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517069" flipH="1">
            <a:off x="9590212" y="2767186"/>
            <a:ext cx="1873154" cy="2282413"/>
          </a:xfrm>
          <a:prstGeom prst="rect">
            <a:avLst/>
          </a:prstGeom>
        </p:spPr>
      </p:pic>
      <p:pic>
        <p:nvPicPr>
          <p:cNvPr id="15" name="potato2" descr="G:\angry family\ANIMATIONS\PICTURES\angrypotatohead.bmp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0144131" y="3533980"/>
            <a:ext cx="1910778" cy="2357454"/>
          </a:xfrm>
          <a:prstGeom prst="rect">
            <a:avLst/>
          </a:prstGeom>
          <a:noFill/>
        </p:spPr>
      </p:pic>
      <p:pic>
        <p:nvPicPr>
          <p:cNvPr id="16" name="potato1" descr="G:\angry family\ANIMATIONS\PICTURES\angrypotatohead2.bmp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10144131" y="3533980"/>
            <a:ext cx="1910778" cy="2357453"/>
          </a:xfrm>
          <a:prstGeom prst="rect">
            <a:avLst/>
          </a:prstGeom>
          <a:noFill/>
        </p:spPr>
      </p:pic>
      <p:sp>
        <p:nvSpPr>
          <p:cNvPr id="1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Oh yes!! I’m going to make it!</a:t>
            </a:r>
          </a:p>
        </p:txBody>
      </p:sp>
      <p:sp>
        <p:nvSpPr>
          <p:cNvPr id="18" name="Callout"/>
          <p:cNvSpPr/>
          <p:nvPr/>
        </p:nvSpPr>
        <p:spPr>
          <a:xfrm>
            <a:off x="500034" y="1643050"/>
            <a:ext cx="4071966" cy="1857388"/>
          </a:xfrm>
          <a:prstGeom prst="wedgeRoundRectCallout">
            <a:avLst>
              <a:gd name="adj1" fmla="val 48435"/>
              <a:gd name="adj2" fmla="val 7823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Oh </a:t>
            </a:r>
            <a:r>
              <a:rPr lang="en-GB" sz="4000" b="1" dirty="0" err="1">
                <a:solidFill>
                  <a:schemeClr val="tx1"/>
                </a:solidFill>
              </a:rPr>
              <a:t>oui</a:t>
            </a:r>
            <a:r>
              <a:rPr lang="en-GB" sz="4000" b="1" dirty="0">
                <a:solidFill>
                  <a:schemeClr val="tx1"/>
                </a:solidFill>
              </a:rPr>
              <a:t>, je </a:t>
            </a:r>
            <a:r>
              <a:rPr lang="en-GB" sz="4000" b="1" dirty="0" err="1">
                <a:solidFill>
                  <a:schemeClr val="tx1"/>
                </a:solidFill>
              </a:rPr>
              <a:t>vais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arriver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34" name="slide16 (2).wav">
            <a:hlinkClick r:id="" action="ppaction://media"/>
          </p:cNvPr>
          <p:cNvPicPr>
            <a:picLocks noRot="1" noChangeAspect="1"/>
          </p:cNvPicPr>
          <p:nvPr>
            <a:wavAudioFile r:embed="rId1" name="slide16 (2).wav"/>
          </p:nvPr>
        </p:nvPicPr>
        <p:blipFill>
          <a:blip r:embed="rId23" cstate="print"/>
          <a:stretch>
            <a:fillRect/>
          </a:stretch>
        </p:blipFill>
        <p:spPr>
          <a:xfrm>
            <a:off x="8072462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6702 0 " pathEditMode="relative" ptsTypes="AA">
                                      <p:cBhvr>
                                        <p:cTn id="1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6702 0 " pathEditMode="relative" ptsTypes="AA">
                                      <p:cBhvr>
                                        <p:cTn id="1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6702 0 " pathEditMode="relative" ptsTypes="AA">
                                      <p:cBhvr>
                                        <p:cTn id="14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6702 0 " pathEditMode="relative" ptsTypes="AA">
                                      <p:cBhvr>
                                        <p:cTn id="1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6702 0 " pathEditMode="relative" ptsTypes="AA">
                                      <p:cBhvr>
                                        <p:cTn id="1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00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2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5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8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200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4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7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9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" descr="stadium-inside.bmp"/>
          <p:cNvPicPr>
            <a:picLocks noChangeAspect="1"/>
          </p:cNvPicPr>
          <p:nvPr/>
        </p:nvPicPr>
        <p:blipFill>
          <a:blip r:embed="rId4" cstate="print"/>
          <a:srcRect l="18868" r="20755" b="3962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7" name="Picture 3" descr="G:\angry family\ANIMATIONS\PICTURES\angryghostcloud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-6715204" y="500042"/>
            <a:ext cx="3356002" cy="2707947"/>
          </a:xfrm>
          <a:prstGeom prst="rect">
            <a:avLst/>
          </a:prstGeom>
          <a:noFill/>
        </p:spPr>
      </p:pic>
      <p:pic>
        <p:nvPicPr>
          <p:cNvPr id="1026" name="Picture 2" descr="G:\angry family\ANIMATIONS\PICTURES\angryghostcloud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6715204" y="500042"/>
            <a:ext cx="3356003" cy="2707947"/>
          </a:xfrm>
          <a:prstGeom prst="rect">
            <a:avLst/>
          </a:prstGeom>
          <a:noFill/>
        </p:spPr>
      </p:pic>
      <p:sp>
        <p:nvSpPr>
          <p:cNvPr id="1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Oh no!! I’m going to sneeze!</a:t>
            </a:r>
          </a:p>
        </p:txBody>
      </p:sp>
      <p:sp>
        <p:nvSpPr>
          <p:cNvPr id="8" name="Callout"/>
          <p:cNvSpPr/>
          <p:nvPr/>
        </p:nvSpPr>
        <p:spPr>
          <a:xfrm>
            <a:off x="4786314" y="571480"/>
            <a:ext cx="4071966" cy="1857388"/>
          </a:xfrm>
          <a:prstGeom prst="wedgeRoundRectCallout">
            <a:avLst>
              <a:gd name="adj1" fmla="val -61521"/>
              <a:gd name="adj2" fmla="val 3749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Oh non, je </a:t>
            </a:r>
            <a:r>
              <a:rPr lang="en-GB" sz="4000" b="1" dirty="0" err="1">
                <a:solidFill>
                  <a:schemeClr val="tx1"/>
                </a:solidFill>
              </a:rPr>
              <a:t>vais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éternuer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9" name="slide17 (2).wav">
            <a:hlinkClick r:id="" action="ppaction://media"/>
          </p:cNvPr>
          <p:cNvPicPr>
            <a:picLocks noRot="1" noChangeAspect="1"/>
          </p:cNvPicPr>
          <p:nvPr>
            <a:wavAudioFile r:embed="rId1" name="slide17 (2).wav"/>
          </p:nvPr>
        </p:nvPicPr>
        <p:blipFill>
          <a:blip r:embed="rId7" cstate="print"/>
          <a:stretch>
            <a:fillRect/>
          </a:stretch>
        </p:blipFill>
        <p:spPr>
          <a:xfrm>
            <a:off x="8001024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3299 0.09053 0.06615 0.1813 0.10695 0.20647 C 0.14774 0.23164 0.19479 0.1903 0.24479 0.15127 C 0.29479 0.11224 0.37066 -0.03048 0.40695 -0.02748 C 0.44323 -0.02448 0.44028 0.1164 0.46215 0.16975 C 0.48403 0.2231 0.5059 0.29354 0.53802 0.29354 C 0.57014 0.29354 0.62761 0.21478 0.65521 0.16975 C 0.68281 0.12471 0.67761 0.05566 0.70347 0.02287 C 0.72934 -0.00993 0.78403 -0.03141 0.81042 -0.02748 C 0.83681 -0.02355 0.85347 0.03372 0.86215 0.04596 " pathEditMode="relative" ptsTypes="aaaaaaaaaA">
                                      <p:cBhvr>
                                        <p:cTn id="6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3299 0.09053 0.06615 0.1813 0.10695 0.20647 C 0.14774 0.23164 0.19479 0.1903 0.24479 0.15127 C 0.29479 0.11224 0.37066 -0.03048 0.40695 -0.02748 C 0.44323 -0.02448 0.44028 0.1164 0.46215 0.16975 C 0.48403 0.2231 0.5059 0.29354 0.53802 0.29354 C 0.57014 0.29354 0.62761 0.21478 0.65521 0.16975 C 0.68281 0.12471 0.67761 0.05566 0.70347 0.02287 C 0.72934 -0.00993 0.78403 -0.03141 0.81042 -0.02748 C 0.83681 -0.02355 0.85347 0.03372 0.86215 0.04596 " pathEditMode="relative" ptsTypes="aaaaaaaaaA">
                                      <p:cBhvr>
                                        <p:cTn id="8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6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6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67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8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  <p:bldP spid="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" descr="stadium-inside.bmp"/>
          <p:cNvPicPr>
            <a:picLocks noChangeAspect="1"/>
          </p:cNvPicPr>
          <p:nvPr/>
        </p:nvPicPr>
        <p:blipFill>
          <a:blip r:embed="rId4" cstate="print"/>
          <a:srcRect r="8490"/>
          <a:stretch>
            <a:fillRect/>
          </a:stretch>
        </p:blipFill>
        <p:spPr>
          <a:xfrm>
            <a:off x="-2928990" y="0"/>
            <a:ext cx="13858972" cy="11358618"/>
          </a:xfrm>
          <a:prstGeom prst="rect">
            <a:avLst/>
          </a:prstGeom>
        </p:spPr>
      </p:pic>
      <p:pic>
        <p:nvPicPr>
          <p:cNvPr id="26" name="clock" descr="G:\angry family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448" y="6466958"/>
            <a:ext cx="927122" cy="748256"/>
          </a:xfrm>
          <a:prstGeom prst="rect">
            <a:avLst/>
          </a:prstGeom>
          <a:noFill/>
        </p:spPr>
      </p:pic>
      <p:pic>
        <p:nvPicPr>
          <p:cNvPr id="27" name="toaster" descr="G:\angry family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6536548"/>
            <a:ext cx="967437" cy="642904"/>
          </a:xfrm>
          <a:prstGeom prst="rect">
            <a:avLst/>
          </a:prstGeom>
          <a:noFill/>
        </p:spPr>
      </p:pic>
      <p:pic>
        <p:nvPicPr>
          <p:cNvPr id="28" name="balloom" descr="G:\angry family\ANIMATIONS\PICTURES\happy balloon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20873" y="6347091"/>
            <a:ext cx="536615" cy="1021818"/>
          </a:xfrm>
          <a:prstGeom prst="rect">
            <a:avLst/>
          </a:prstGeom>
          <a:noFill/>
        </p:spPr>
      </p:pic>
      <p:pic>
        <p:nvPicPr>
          <p:cNvPr id="29" name="lemon" descr="G:\angry family\ANIMATIONS\PICTURES\limon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85200" y="6291826"/>
            <a:ext cx="914966" cy="994826"/>
          </a:xfrm>
          <a:prstGeom prst="rect">
            <a:avLst/>
          </a:prstGeom>
          <a:noFill/>
        </p:spPr>
      </p:pic>
      <p:pic>
        <p:nvPicPr>
          <p:cNvPr id="30" name="calmchop" descr="G:\angry family\ANIMATIONS\PICTURES\mrcalmchop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19749" b="23128"/>
          <a:stretch>
            <a:fillRect/>
          </a:stretch>
        </p:blipFill>
        <p:spPr bwMode="auto">
          <a:xfrm>
            <a:off x="3500430" y="6357958"/>
            <a:ext cx="357190" cy="1071570"/>
          </a:xfrm>
          <a:prstGeom prst="rect">
            <a:avLst/>
          </a:prstGeom>
          <a:noFill/>
        </p:spPr>
      </p:pic>
      <p:pic>
        <p:nvPicPr>
          <p:cNvPr id="31" name="omelette" descr="G:\angry family\ANIMATIONS\PICTURES\spanishham5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75901">
            <a:off x="-142908" y="6376225"/>
            <a:ext cx="1000233" cy="963550"/>
          </a:xfrm>
          <a:prstGeom prst="rect">
            <a:avLst/>
          </a:prstGeom>
          <a:noFill/>
        </p:spPr>
      </p:pic>
      <p:pic>
        <p:nvPicPr>
          <p:cNvPr id="32" name="tree1" descr="G:\angry family\ANIMATIONS\PICTURES\treeA3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143900" y="5933880"/>
            <a:ext cx="785818" cy="1525815"/>
          </a:xfrm>
          <a:prstGeom prst="rect">
            <a:avLst/>
          </a:prstGeom>
          <a:noFill/>
        </p:spPr>
      </p:pic>
      <p:pic>
        <p:nvPicPr>
          <p:cNvPr id="33" name="tree2" descr="G:\angry family\ANIMATIONS\PICTURES\treeB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43966" y="5862442"/>
            <a:ext cx="807034" cy="1638524"/>
          </a:xfrm>
          <a:prstGeom prst="rect">
            <a:avLst/>
          </a:prstGeom>
          <a:noFill/>
        </p:spPr>
      </p:pic>
      <p:pic>
        <p:nvPicPr>
          <p:cNvPr id="34" name="carrot" descr="G:\angry family\ANIMATIONS\PICTURES\angrycarrotface2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b="26877"/>
          <a:stretch>
            <a:fillRect/>
          </a:stretch>
        </p:blipFill>
        <p:spPr bwMode="auto">
          <a:xfrm>
            <a:off x="2714612" y="6143644"/>
            <a:ext cx="847514" cy="1285884"/>
          </a:xfrm>
          <a:prstGeom prst="rect">
            <a:avLst/>
          </a:prstGeom>
          <a:noFill/>
        </p:spPr>
      </p:pic>
      <p:pic>
        <p:nvPicPr>
          <p:cNvPr id="35" name="bulb" descr="G:\angry family\ANIMATIONS\PICTURES\angrylightningbulb2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000760" y="5860237"/>
            <a:ext cx="1357322" cy="1497853"/>
          </a:xfrm>
          <a:prstGeom prst="rect">
            <a:avLst/>
          </a:prstGeom>
          <a:noFill/>
        </p:spPr>
      </p:pic>
      <p:pic>
        <p:nvPicPr>
          <p:cNvPr id="36" name="bulb-talking" descr="G:\angry family\ANIMATIONS\PICTURES\angrylightningbulb1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000760" y="5860237"/>
            <a:ext cx="1357322" cy="1497853"/>
          </a:xfrm>
          <a:prstGeom prst="rect">
            <a:avLst/>
          </a:prstGeom>
          <a:noFill/>
        </p:spPr>
      </p:pic>
      <p:pic>
        <p:nvPicPr>
          <p:cNvPr id="37" name="wolfman" descr="G:\angry family\ANIMATIONS\PICTURES\confusedwolfman2.bmp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072330" y="6003113"/>
            <a:ext cx="687207" cy="1156213"/>
          </a:xfrm>
          <a:prstGeom prst="rect">
            <a:avLst/>
          </a:prstGeom>
          <a:noFill/>
        </p:spPr>
      </p:pic>
      <p:pic>
        <p:nvPicPr>
          <p:cNvPr id="14" name="palcos" descr="asientos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BE298B"/>
              </a:clrFrom>
              <a:clrTo>
                <a:srgbClr val="BE298B">
                  <a:alpha val="0"/>
                </a:srgbClr>
              </a:clrTo>
            </a:clrChange>
          </a:blip>
          <a:srcRect r="8964"/>
          <a:stretch>
            <a:fillRect/>
          </a:stretch>
        </p:blipFill>
        <p:spPr>
          <a:xfrm>
            <a:off x="-2857552" y="6407228"/>
            <a:ext cx="13787534" cy="1022300"/>
          </a:xfrm>
          <a:prstGeom prst="rect">
            <a:avLst/>
          </a:prstGeom>
        </p:spPr>
      </p:pic>
      <p:pic>
        <p:nvPicPr>
          <p:cNvPr id="7" name="fuego2" descr="fuego1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854547">
            <a:off x="5312037" y="6864438"/>
            <a:ext cx="1170541" cy="935542"/>
          </a:xfrm>
          <a:prstGeom prst="rect">
            <a:avLst/>
          </a:prstGeom>
        </p:spPr>
      </p:pic>
      <p:pic>
        <p:nvPicPr>
          <p:cNvPr id="9" name="fuego1" descr="fuego2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854547">
            <a:off x="5317676" y="6811701"/>
            <a:ext cx="1180330" cy="982586"/>
          </a:xfrm>
          <a:prstGeom prst="rect">
            <a:avLst/>
          </a:prstGeom>
        </p:spPr>
      </p:pic>
      <p:pic>
        <p:nvPicPr>
          <p:cNvPr id="10" name="antorcha" descr="antorcha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517069" flipH="1">
            <a:off x="4732428" y="7519990"/>
            <a:ext cx="1873154" cy="2282413"/>
          </a:xfrm>
          <a:prstGeom prst="rect">
            <a:avLst/>
          </a:prstGeom>
        </p:spPr>
      </p:pic>
      <p:pic>
        <p:nvPicPr>
          <p:cNvPr id="12" name="potato2" descr="G:\angry family\ANIMATIONS\PICTURES\angrypotatohead.bmp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286347" y="8286784"/>
            <a:ext cx="1910778" cy="2357454"/>
          </a:xfrm>
          <a:prstGeom prst="rect">
            <a:avLst/>
          </a:prstGeom>
          <a:noFill/>
        </p:spPr>
      </p:pic>
      <p:pic>
        <p:nvPicPr>
          <p:cNvPr id="13" name="potato1" descr="G:\angry family\ANIMATIONS\PICTURES\angrypotatohead2.bmp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5286347" y="8286784"/>
            <a:ext cx="1910778" cy="2357453"/>
          </a:xfrm>
          <a:prstGeom prst="rect">
            <a:avLst/>
          </a:prstGeom>
          <a:noFill/>
        </p:spPr>
      </p:pic>
      <p:pic>
        <p:nvPicPr>
          <p:cNvPr id="1027" name="cloud-talking" descr="G:\angry family\ANIMATIONS\PICTURES\angryghostcloud2.bmp"/>
          <p:cNvPicPr>
            <a:picLocks noChangeAspect="1" noChangeArrowheads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1188000" y="828000"/>
            <a:ext cx="3356002" cy="2707947"/>
          </a:xfrm>
          <a:prstGeom prst="rect">
            <a:avLst/>
          </a:prstGeom>
          <a:noFill/>
        </p:spPr>
      </p:pic>
      <p:sp>
        <p:nvSpPr>
          <p:cNvPr id="38" name="ah-small"/>
          <p:cNvSpPr/>
          <p:nvPr/>
        </p:nvSpPr>
        <p:spPr>
          <a:xfrm rot="21169011">
            <a:off x="4213706" y="1196842"/>
            <a:ext cx="19242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Aaa</a:t>
            </a:r>
            <a:r>
              <a:rPr lang="es-E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…</a:t>
            </a:r>
          </a:p>
        </p:txBody>
      </p:sp>
      <p:sp>
        <p:nvSpPr>
          <p:cNvPr id="40" name="ah-medium"/>
          <p:cNvSpPr/>
          <p:nvPr/>
        </p:nvSpPr>
        <p:spPr>
          <a:xfrm rot="21169011">
            <a:off x="4226951" y="1042571"/>
            <a:ext cx="2214828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6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Aaa</a:t>
            </a:r>
            <a:r>
              <a:rPr lang="es-ES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…</a:t>
            </a:r>
          </a:p>
        </p:txBody>
      </p:sp>
      <p:sp>
        <p:nvSpPr>
          <p:cNvPr id="41" name="ah-big"/>
          <p:cNvSpPr/>
          <p:nvPr/>
        </p:nvSpPr>
        <p:spPr>
          <a:xfrm rot="21169011">
            <a:off x="4198806" y="764802"/>
            <a:ext cx="280746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8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Aaa</a:t>
            </a:r>
            <a:r>
              <a:rPr lang="es-ES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…</a:t>
            </a:r>
          </a:p>
        </p:txBody>
      </p:sp>
      <p:sp>
        <p:nvSpPr>
          <p:cNvPr id="1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Aaa</a:t>
            </a:r>
            <a:r>
              <a:rPr lang="en-GB" sz="3600" b="1" dirty="0">
                <a:solidFill>
                  <a:schemeClr val="tx1"/>
                </a:solidFill>
              </a:rPr>
              <a:t>... </a:t>
            </a:r>
            <a:r>
              <a:rPr lang="en-GB" sz="3600" b="1" dirty="0" err="1">
                <a:solidFill>
                  <a:schemeClr val="tx1"/>
                </a:solidFill>
              </a:rPr>
              <a:t>Aaa</a:t>
            </a:r>
            <a:r>
              <a:rPr lang="en-GB" sz="3600" b="1" dirty="0">
                <a:solidFill>
                  <a:schemeClr val="tx1"/>
                </a:solidFill>
              </a:rPr>
              <a:t>... </a:t>
            </a:r>
            <a:r>
              <a:rPr lang="en-GB" sz="3600" b="1" dirty="0" err="1">
                <a:solidFill>
                  <a:schemeClr val="tx1"/>
                </a:solidFill>
              </a:rPr>
              <a:t>Aaa</a:t>
            </a:r>
            <a:r>
              <a:rPr lang="en-GB" sz="36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42" name="slide18 (2).wav">
            <a:hlinkClick r:id="" action="ppaction://media"/>
          </p:cNvPr>
          <p:cNvPicPr>
            <a:picLocks noRot="1" noChangeAspect="1"/>
          </p:cNvPicPr>
          <p:nvPr>
            <a:wavAudioFile r:embed="rId1" name="slide18 (2).wav"/>
          </p:nvPr>
        </p:nvPicPr>
        <p:blipFill>
          <a:blip r:embed="rId24" cstate="print"/>
          <a:stretch>
            <a:fillRect/>
          </a:stretch>
        </p:blipFill>
        <p:spPr>
          <a:xfrm>
            <a:off x="778671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7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576 -0.03671 -0.07152 -0.0732 -0.06666 -0.1233 C -0.0618 -0.1734 0.02778 -0.24567 0.02969 -0.30063 C 0.0316 -0.35558 -0.06423 -0.4073 -0.05555 -0.45325 C -0.04687 -0.49919 0.0698 -0.52552 0.0816 -0.57631 C 0.09341 -0.62711 0.05417 -0.69291 0.01493 -0.75872 " pathEditMode="relative" ptsTypes="aaaaaA">
                                      <p:cBhvr>
                                        <p:cTn id="8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576 -0.03671 -0.07152 -0.0732 -0.06666 -0.1233 C -0.0618 -0.1734 0.02778 -0.24567 0.02969 -0.30063 C 0.0316 -0.35558 -0.06423 -0.4073 -0.05555 -0.45325 C -0.04687 -0.49919 0.0698 -0.52552 0.0816 -0.57631 C 0.09341 -0.62711 0.05417 -0.69291 0.01493 -0.75872 " pathEditMode="relative" ptsTypes="aaaaaA">
                                      <p:cBhvr>
                                        <p:cTn id="1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576 -0.03671 -0.07152 -0.0732 -0.06666 -0.1233 C -0.0618 -0.1734 0.02778 -0.24567 0.02969 -0.30063 C 0.0316 -0.35558 -0.06423 -0.4073 -0.05555 -0.45325 C -0.04687 -0.49919 0.0698 -0.52552 0.0816 -0.57631 C 0.09341 -0.62711 0.05417 -0.69291 0.01493 -0.75872 " pathEditMode="relative" ptsTypes="aaaaaA">
                                      <p:cBhvr>
                                        <p:cTn id="12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576 -0.03671 -0.07152 -0.0732 -0.06666 -0.1233 C -0.0618 -0.1734 0.02778 -0.24567 0.02969 -0.30063 C 0.0316 -0.35558 -0.06423 -0.4073 -0.05555 -0.45325 C -0.04687 -0.49919 0.0698 -0.52552 0.0816 -0.57631 C 0.09341 -0.62711 0.05417 -0.69291 0.01493 -0.75872 " pathEditMode="relative" ptsTypes="aaaaaA">
                                      <p:cBhvr>
                                        <p:cTn id="14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576 -0.03671 -0.07152 -0.0732 -0.06666 -0.1233 C -0.0618 -0.1734 0.02778 -0.24567 0.02969 -0.30063 C 0.0316 -0.35558 -0.06423 -0.4073 -0.05555 -0.45325 C -0.04687 -0.49919 0.0698 -0.52552 0.0816 -0.57631 C 0.09341 -0.62711 0.05417 -0.69291 0.01493 -0.75872 " pathEditMode="relative" ptsTypes="aaaaaA">
                                      <p:cBhvr>
                                        <p:cTn id="16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576 -0.03671 -0.07152 -0.0732 -0.06666 -0.1233 C -0.0618 -0.1734 0.02778 -0.24567 0.02969 -0.30063 C 0.0316 -0.35558 -0.06423 -0.4073 -0.05555 -0.45325 C -0.04687 -0.49919 0.0698 -0.52552 0.0816 -0.57631 C 0.09341 -0.62711 0.05417 -0.69291 0.01493 -0.75872 " pathEditMode="relative" ptsTypes="aaaaaA">
                                      <p:cBhvr>
                                        <p:cTn id="18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576 -0.03671 -0.07152 -0.0732 -0.06666 -0.1233 C -0.0618 -0.1734 0.02778 -0.24567 0.02969 -0.30063 C 0.0316 -0.35558 -0.06423 -0.4073 -0.05555 -0.45325 C -0.04687 -0.49919 0.0698 -0.52552 0.0816 -0.57631 C 0.09341 -0.62711 0.05417 -0.69291 0.01493 -0.75872 " pathEditMode="relative" ptsTypes="aaaaaA">
                                      <p:cBhvr>
                                        <p:cTn id="20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576 -0.03671 -0.07152 -0.0732 -0.06666 -0.1233 C -0.0618 -0.1734 0.02778 -0.24567 0.02969 -0.30063 C 0.0316 -0.35558 -0.06423 -0.4073 -0.05555 -0.45325 C -0.04687 -0.49919 0.0698 -0.52552 0.0816 -0.57631 C 0.09341 -0.62711 0.05417 -0.69291 0.01493 -0.75872 " pathEditMode="relative" ptsTypes="aaaaaA">
                                      <p:cBhvr>
                                        <p:cTn id="22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576 -0.03671 -0.07152 -0.0732 -0.06666 -0.1233 C -0.0618 -0.1734 0.02778 -0.24567 0.02969 -0.30063 C 0.0316 -0.35558 -0.06423 -0.4073 -0.05555 -0.45325 C -0.04687 -0.49919 0.0698 -0.52552 0.0816 -0.57631 C 0.09341 -0.62711 0.05417 -0.69291 0.01493 -0.75872 " pathEditMode="relative" ptsTypes="aaaaaA">
                                      <p:cBhvr>
                                        <p:cTn id="24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576 -0.03671 -0.07152 -0.0732 -0.06666 -0.1233 C -0.0618 -0.1734 0.02778 -0.24567 0.02969 -0.30063 C 0.0316 -0.35558 -0.06423 -0.4073 -0.05555 -0.45325 C -0.04687 -0.49919 0.0698 -0.52552 0.0816 -0.57631 C 0.09341 -0.62711 0.05417 -0.69291 0.01493 -0.75872 " pathEditMode="relative" ptsTypes="aaaaaA">
                                      <p:cBhvr>
                                        <p:cTn id="26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576 -0.03671 -0.07152 -0.0732 -0.06666 -0.1233 C -0.0618 -0.1734 0.02778 -0.24567 0.02969 -0.30063 C 0.0316 -0.35558 -0.06423 -0.4073 -0.05555 -0.45325 C -0.04687 -0.49919 0.0698 -0.52552 0.0816 -0.57631 C 0.09341 -0.62711 0.05417 -0.69291 0.01493 -0.75872 " pathEditMode="relative" ptsTypes="aaaaaA">
                                      <p:cBhvr>
                                        <p:cTn id="28" dur="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576 -0.03671 -0.07152 -0.0732 -0.06666 -0.1233 C -0.0618 -0.1734 0.02778 -0.24567 0.02969 -0.30063 C 0.0316 -0.35558 -0.06423 -0.4073 -0.05555 -0.45325 C -0.04687 -0.49919 0.0698 -0.52552 0.0816 -0.57631 C 0.09341 -0.62711 0.05417 -0.69291 0.01493 -0.75872 " pathEditMode="relative" ptsTypes="aaaaaA">
                                      <p:cBhvr>
                                        <p:cTn id="30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576 -0.03671 -0.07152 -0.0732 -0.06666 -0.1233 C -0.0618 -0.1734 0.02778 -0.24567 0.02969 -0.30063 C 0.0316 -0.35558 -0.06423 -0.4073 -0.05555 -0.45325 C -0.04687 -0.49919 0.0698 -0.52552 0.0816 -0.57631 C 0.09341 -0.62711 0.05417 -0.69291 0.01493 -0.75872 " pathEditMode="relative" ptsTypes="aaaaaA">
                                      <p:cBhvr>
                                        <p:cTn id="32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576 -0.03671 -0.07152 -0.0732 -0.06666 -0.1233 C -0.0618 -0.1734 0.02778 -0.24567 0.02969 -0.30063 C 0.0316 -0.35558 -0.06423 -0.4073 -0.05555 -0.45325 C -0.04687 -0.49919 0.0698 -0.52552 0.0816 -0.57631 C 0.09341 -0.62711 0.05417 -0.69291 0.01493 -0.75872 " pathEditMode="relative" ptsTypes="aaaaaA">
                                      <p:cBhvr>
                                        <p:cTn id="34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576 -0.03671 -0.07152 -0.0732 -0.06666 -0.1233 C -0.0618 -0.1734 0.02778 -0.24567 0.02969 -0.30063 C 0.0316 -0.35558 -0.06423 -0.4073 -0.05555 -0.45325 C -0.04687 -0.49919 0.0698 -0.52552 0.0816 -0.57631 C 0.09341 -0.62711 0.05417 -0.69291 0.01493 -0.75872 " pathEditMode="relative" ptsTypes="aaaaaA">
                                      <p:cBhvr>
                                        <p:cTn id="3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576 -0.03671 -0.07152 -0.0732 -0.06666 -0.1233 C -0.0618 -0.1734 0.02778 -0.24567 0.02969 -0.30063 C 0.0316 -0.35558 -0.06423 -0.4073 -0.05555 -0.45325 C -0.04687 -0.49919 0.0698 -0.52552 0.0816 -0.57631 C 0.09341 -0.62711 0.05417 -0.69291 0.01493 -0.75872 " pathEditMode="relative" ptsTypes="aaaaaA">
                                      <p:cBhvr>
                                        <p:cTn id="3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576 -0.03671 -0.07152 -0.0732 -0.06666 -0.1233 C -0.0618 -0.1734 0.02778 -0.24567 0.02969 -0.30063 C 0.0316 -0.35558 -0.06423 -0.4073 -0.05555 -0.45325 C -0.04687 -0.49919 0.0698 -0.52552 0.0816 -0.57631 C 0.09341 -0.62711 0.05417 -0.69291 0.01493 -0.75872 " pathEditMode="relative" ptsTypes="aaaaaA">
                                      <p:cBhvr>
                                        <p:cTn id="4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576 -0.03671 -0.07152 -0.0732 -0.06666 -0.1233 C -0.0618 -0.1734 0.02778 -0.24567 0.02969 -0.30063 C 0.0316 -0.35558 -0.06423 -0.4073 -0.05555 -0.45325 C -0.04687 -0.49919 0.0698 -0.52552 0.0816 -0.57631 C 0.09341 -0.62711 0.05417 -0.69291 0.01493 -0.75872 " pathEditMode="relative" ptsTypes="aaaaaA">
                                      <p:cBhvr>
                                        <p:cTn id="4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576 -0.03671 -0.07152 -0.0732 -0.06666 -0.1233 C -0.0618 -0.1734 0.02778 -0.24567 0.02969 -0.30063 C 0.0316 -0.35558 -0.06423 -0.4073 -0.05555 -0.45325 C -0.04687 -0.49919 0.0698 -0.52552 0.0816 -0.57631 C 0.09341 -0.62711 0.05417 -0.69291 0.01493 -0.75872 " pathEditMode="relative" ptsTypes="aaaaaA">
                                      <p:cBhvr>
                                        <p:cTn id="44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mph" presetSubtype="0" repeatCount="indefinite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2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3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  <p:bldLst>
      <p:bldP spid="38" grpId="0"/>
      <p:bldP spid="38" grpId="1"/>
      <p:bldP spid="40" grpId="0"/>
      <p:bldP spid="40" grpId="1"/>
      <p:bldP spid="41" grpId="0"/>
      <p:bldP spid="41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" descr="stadium-inside.bmp"/>
          <p:cNvPicPr>
            <a:picLocks noChangeAspect="1"/>
          </p:cNvPicPr>
          <p:nvPr/>
        </p:nvPicPr>
        <p:blipFill>
          <a:blip r:embed="rId4" cstate="print"/>
          <a:srcRect l="18397" t="45912" r="21226"/>
          <a:stretch>
            <a:fillRect/>
          </a:stretch>
        </p:blipFill>
        <p:spPr>
          <a:xfrm>
            <a:off x="0" y="0"/>
            <a:ext cx="9144000" cy="6143620"/>
          </a:xfrm>
          <a:prstGeom prst="rect">
            <a:avLst/>
          </a:prstGeom>
        </p:spPr>
      </p:pic>
      <p:pic>
        <p:nvPicPr>
          <p:cNvPr id="25" name="clock" descr="G:\angry family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9324" y="1249639"/>
            <a:ext cx="927122" cy="748256"/>
          </a:xfrm>
          <a:prstGeom prst="rect">
            <a:avLst/>
          </a:prstGeom>
          <a:noFill/>
        </p:spPr>
      </p:pic>
      <p:pic>
        <p:nvPicPr>
          <p:cNvPr id="26" name="toaster" descr="G:\angry family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1319229"/>
            <a:ext cx="967437" cy="642904"/>
          </a:xfrm>
          <a:prstGeom prst="rect">
            <a:avLst/>
          </a:prstGeom>
          <a:noFill/>
        </p:spPr>
      </p:pic>
      <p:pic>
        <p:nvPicPr>
          <p:cNvPr id="27" name="balloom" descr="G:\angry family\ANIMATIONS\PICTURES\happy balloon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63749" y="1129772"/>
            <a:ext cx="536615" cy="1021818"/>
          </a:xfrm>
          <a:prstGeom prst="rect">
            <a:avLst/>
          </a:prstGeom>
          <a:noFill/>
        </p:spPr>
      </p:pic>
      <p:pic>
        <p:nvPicPr>
          <p:cNvPr id="28" name="lemon" descr="G:\angry family\ANIMATIONS\PICTURES\limon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8076" y="1074507"/>
            <a:ext cx="914966" cy="994826"/>
          </a:xfrm>
          <a:prstGeom prst="rect">
            <a:avLst/>
          </a:prstGeom>
          <a:noFill/>
        </p:spPr>
      </p:pic>
      <p:pic>
        <p:nvPicPr>
          <p:cNvPr id="29" name="calmchop" descr="G:\angry family\ANIMATIONS\PICTURES\mrcalmchop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19749" b="23128"/>
          <a:stretch>
            <a:fillRect/>
          </a:stretch>
        </p:blipFill>
        <p:spPr bwMode="auto">
          <a:xfrm>
            <a:off x="3643306" y="1140639"/>
            <a:ext cx="357190" cy="1071570"/>
          </a:xfrm>
          <a:prstGeom prst="rect">
            <a:avLst/>
          </a:prstGeom>
          <a:noFill/>
        </p:spPr>
      </p:pic>
      <p:pic>
        <p:nvPicPr>
          <p:cNvPr id="30" name="omelette" descr="G:\angry family\ANIMATIONS\PICTURES\spanishham5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75901">
            <a:off x="-32" y="1158906"/>
            <a:ext cx="1000233" cy="963550"/>
          </a:xfrm>
          <a:prstGeom prst="rect">
            <a:avLst/>
          </a:prstGeom>
          <a:noFill/>
        </p:spPr>
      </p:pic>
      <p:pic>
        <p:nvPicPr>
          <p:cNvPr id="31" name="tree1" descr="G:\angry family\ANIMATIONS\PICTURES\treeA3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286776" y="716561"/>
            <a:ext cx="785818" cy="1525815"/>
          </a:xfrm>
          <a:prstGeom prst="rect">
            <a:avLst/>
          </a:prstGeom>
          <a:noFill/>
        </p:spPr>
      </p:pic>
      <p:pic>
        <p:nvPicPr>
          <p:cNvPr id="32" name="tree2" descr="G:\angry family\ANIMATIONS\PICTURES\treeB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86842" y="645123"/>
            <a:ext cx="807034" cy="1638524"/>
          </a:xfrm>
          <a:prstGeom prst="rect">
            <a:avLst/>
          </a:prstGeom>
          <a:noFill/>
        </p:spPr>
      </p:pic>
      <p:pic>
        <p:nvPicPr>
          <p:cNvPr id="33" name="carrot" descr="G:\angry family\ANIMATIONS\PICTURES\angrycarrotface2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b="26877"/>
          <a:stretch>
            <a:fillRect/>
          </a:stretch>
        </p:blipFill>
        <p:spPr bwMode="auto">
          <a:xfrm>
            <a:off x="2857488" y="926325"/>
            <a:ext cx="847514" cy="1285884"/>
          </a:xfrm>
          <a:prstGeom prst="rect">
            <a:avLst/>
          </a:prstGeom>
          <a:noFill/>
        </p:spPr>
      </p:pic>
      <p:pic>
        <p:nvPicPr>
          <p:cNvPr id="34" name="bulb" descr="G:\angry family\ANIMATIONS\PICTURES\angrylightningbulb2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143636" y="642918"/>
            <a:ext cx="1357322" cy="1497853"/>
          </a:xfrm>
          <a:prstGeom prst="rect">
            <a:avLst/>
          </a:prstGeom>
          <a:noFill/>
        </p:spPr>
      </p:pic>
      <p:pic>
        <p:nvPicPr>
          <p:cNvPr id="35" name="bulb-talking" descr="G:\angry family\ANIMATIONS\PICTURES\angrylightningbulb1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143636" y="642918"/>
            <a:ext cx="1357322" cy="1497853"/>
          </a:xfrm>
          <a:prstGeom prst="rect">
            <a:avLst/>
          </a:prstGeom>
          <a:noFill/>
        </p:spPr>
      </p:pic>
      <p:pic>
        <p:nvPicPr>
          <p:cNvPr id="36" name="wolfman" descr="G:\angry family\ANIMATIONS\PICTURES\confusedwolfman2.bmp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15206" y="785794"/>
            <a:ext cx="687207" cy="1156213"/>
          </a:xfrm>
          <a:prstGeom prst="rect">
            <a:avLst/>
          </a:prstGeom>
          <a:noFill/>
        </p:spPr>
      </p:pic>
      <p:pic>
        <p:nvPicPr>
          <p:cNvPr id="39" name="palcos" descr="asientos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2D393C"/>
              </a:clrFrom>
              <a:clrTo>
                <a:srgbClr val="2D393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98827" y="1192255"/>
            <a:ext cx="9314297" cy="1022299"/>
          </a:xfrm>
          <a:prstGeom prst="rect">
            <a:avLst/>
          </a:prstGeom>
        </p:spPr>
      </p:pic>
      <p:pic>
        <p:nvPicPr>
          <p:cNvPr id="7" name="fuego2" descr="fuego1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854547">
            <a:off x="5415955" y="1567776"/>
            <a:ext cx="1344131" cy="1074282"/>
          </a:xfrm>
          <a:prstGeom prst="rect">
            <a:avLst/>
          </a:prstGeom>
        </p:spPr>
      </p:pic>
      <p:pic>
        <p:nvPicPr>
          <p:cNvPr id="10" name="antorcha" descr="antorcha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517069" flipH="1">
            <a:off x="4893385" y="2305016"/>
            <a:ext cx="1873154" cy="2282413"/>
          </a:xfrm>
          <a:prstGeom prst="rect">
            <a:avLst/>
          </a:prstGeom>
        </p:spPr>
      </p:pic>
      <p:pic>
        <p:nvPicPr>
          <p:cNvPr id="12" name="potato2" descr="G:\angry family\ANIMATIONS\PICTURES\angrypotatohead.bmp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447304" y="3071810"/>
            <a:ext cx="1910778" cy="2357454"/>
          </a:xfrm>
          <a:prstGeom prst="rect">
            <a:avLst/>
          </a:prstGeom>
          <a:noFill/>
        </p:spPr>
      </p:pic>
      <p:pic>
        <p:nvPicPr>
          <p:cNvPr id="13" name="potato1" descr="G:\angry family\ANIMATIONS\PICTURES\angrypotatohead2.bmp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5447304" y="3071810"/>
            <a:ext cx="1910778" cy="2357453"/>
          </a:xfrm>
          <a:prstGeom prst="rect">
            <a:avLst/>
          </a:prstGeom>
          <a:noFill/>
        </p:spPr>
      </p:pic>
      <p:pic>
        <p:nvPicPr>
          <p:cNvPr id="1027" name="cloud-talking" descr="G:\angry family\ANIMATIONS\PICTURES\angryghostcloud2.bmp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1188000" y="828000"/>
            <a:ext cx="3356002" cy="2707947"/>
          </a:xfrm>
          <a:prstGeom prst="rect">
            <a:avLst/>
          </a:prstGeom>
          <a:noFill/>
        </p:spPr>
      </p:pic>
      <p:pic>
        <p:nvPicPr>
          <p:cNvPr id="1026" name="cloud" descr="G:\angry family\ANIMATIONS\PICTURES\angryghostcloud.bmp"/>
          <p:cNvPicPr>
            <a:picLocks noChangeAspect="1" noChangeArrowheads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1188000" y="828000"/>
            <a:ext cx="3356002" cy="2707947"/>
          </a:xfrm>
          <a:prstGeom prst="rect">
            <a:avLst/>
          </a:prstGeom>
          <a:noFill/>
        </p:spPr>
      </p:pic>
      <p:sp>
        <p:nvSpPr>
          <p:cNvPr id="1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Aa-choo</a:t>
            </a:r>
            <a:r>
              <a:rPr lang="en-GB" sz="3600" b="1" dirty="0">
                <a:solidFill>
                  <a:schemeClr val="tx1"/>
                </a:solidFill>
              </a:rPr>
              <a:t>!!</a:t>
            </a:r>
          </a:p>
        </p:txBody>
      </p:sp>
      <p:sp>
        <p:nvSpPr>
          <p:cNvPr id="24" name="23 Rectángulo"/>
          <p:cNvSpPr/>
          <p:nvPr/>
        </p:nvSpPr>
        <p:spPr>
          <a:xfrm rot="21169011">
            <a:off x="3557169" y="769998"/>
            <a:ext cx="560879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FadeLeft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A-</a:t>
            </a:r>
            <a:r>
              <a:rPr lang="es-ES" sz="8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tchoum</a:t>
            </a:r>
            <a:r>
              <a:rPr lang="es-ES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!</a:t>
            </a:r>
          </a:p>
        </p:txBody>
      </p:sp>
      <p:pic>
        <p:nvPicPr>
          <p:cNvPr id="38" name="slide19 (2).wav">
            <a:hlinkClick r:id="" action="ppaction://media"/>
          </p:cNvPr>
          <p:cNvPicPr>
            <a:picLocks noRot="1" noChangeAspect="1"/>
          </p:cNvPicPr>
          <p:nvPr>
            <a:wavAudioFile r:embed="rId1" name="slide19 (2).wav"/>
          </p:nvPr>
        </p:nvPicPr>
        <p:blipFill>
          <a:blip r:embed="rId24" cstate="print"/>
          <a:stretch>
            <a:fillRect/>
          </a:stretch>
        </p:blipFill>
        <p:spPr>
          <a:xfrm>
            <a:off x="778671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4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9" dur="23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" dur="46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" dur="1840">
                                          <p:stCondLst>
                                            <p:cond delay="46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2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58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tadium" descr="C:\Users\Usuario\The Angry Family JOB\olympic games\stadium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953" y="0"/>
            <a:ext cx="9142094" cy="5862368"/>
          </a:xfrm>
          <a:prstGeom prst="rect">
            <a:avLst/>
          </a:prstGeom>
          <a:noFill/>
        </p:spPr>
      </p:pic>
      <p:pic>
        <p:nvPicPr>
          <p:cNvPr id="2051" name="micro talking" descr="G:\angry family\ANIMATIONS\PICTURES\mic face3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428604"/>
            <a:ext cx="2419350" cy="5295900"/>
          </a:xfrm>
          <a:prstGeom prst="rect">
            <a:avLst/>
          </a:prstGeom>
          <a:noFill/>
        </p:spPr>
      </p:pic>
      <p:pic>
        <p:nvPicPr>
          <p:cNvPr id="2052" name="micro" descr="G:\angry family\ANIMATIONS\PICTURES\mic face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428604"/>
            <a:ext cx="2419350" cy="5295900"/>
          </a:xfrm>
          <a:prstGeom prst="rect">
            <a:avLst/>
          </a:prstGeom>
          <a:noFill/>
        </p:spPr>
      </p:pic>
      <p:sp>
        <p:nvSpPr>
          <p:cNvPr id="12" name="Callout"/>
          <p:cNvSpPr/>
          <p:nvPr/>
        </p:nvSpPr>
        <p:spPr>
          <a:xfrm>
            <a:off x="2857488" y="857232"/>
            <a:ext cx="5929354" cy="2357454"/>
          </a:xfrm>
          <a:prstGeom prst="wedgeRoundRectCallout">
            <a:avLst>
              <a:gd name="adj1" fmla="val -61819"/>
              <a:gd name="adj2" fmla="val -1756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Hello! I’m the Unusual Mike </a:t>
            </a:r>
            <a:r>
              <a:rPr lang="en-GB" sz="4000" b="1" dirty="0" err="1">
                <a:solidFill>
                  <a:schemeClr val="tx1"/>
                </a:solidFill>
              </a:rPr>
              <a:t>Rophone</a:t>
            </a:r>
            <a:r>
              <a:rPr lang="en-GB" sz="4000" b="1" dirty="0">
                <a:solidFill>
                  <a:schemeClr val="tx1"/>
                </a:solidFill>
              </a:rPr>
              <a:t>, live from the Stadium. </a:t>
            </a:r>
          </a:p>
        </p:txBody>
      </p:sp>
      <p:pic>
        <p:nvPicPr>
          <p:cNvPr id="7" name="slide2 (2).wav">
            <a:hlinkClick r:id="" action="ppaction://media"/>
          </p:cNvPr>
          <p:cNvPicPr>
            <a:picLocks noRot="1" noChangeAspect="1"/>
          </p:cNvPicPr>
          <p:nvPr>
            <a:wavAudioFile r:embed="rId1" name="slide2 (2).wav"/>
          </p:nvPr>
        </p:nvPicPr>
        <p:blipFill>
          <a:blip r:embed="rId7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9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4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28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8" dur="25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7000" fill="hold" nodeType="withEffect">
                                  <p:stCondLst>
                                    <p:cond delay="34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20" dur="2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5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22" dur="7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4000" fill="hold" nodeType="withEffect">
                                  <p:stCondLst>
                                    <p:cond delay="57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24" dur="2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" descr="stadium-inside.bmp"/>
          <p:cNvPicPr>
            <a:picLocks noChangeAspect="1"/>
          </p:cNvPicPr>
          <p:nvPr/>
        </p:nvPicPr>
        <p:blipFill>
          <a:blip r:embed="rId3" cstate="print"/>
          <a:srcRect l="18397" t="45912" r="21226"/>
          <a:stretch>
            <a:fillRect/>
          </a:stretch>
        </p:blipFill>
        <p:spPr>
          <a:xfrm>
            <a:off x="0" y="0"/>
            <a:ext cx="9144000" cy="6143620"/>
          </a:xfrm>
          <a:prstGeom prst="rect">
            <a:avLst/>
          </a:prstGeom>
        </p:spPr>
      </p:pic>
      <p:pic>
        <p:nvPicPr>
          <p:cNvPr id="25" name="clock" descr="G:\angry family\ANIMATIONS\PICTURES\angrydigital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9324" y="1249639"/>
            <a:ext cx="927122" cy="748256"/>
          </a:xfrm>
          <a:prstGeom prst="rect">
            <a:avLst/>
          </a:prstGeom>
          <a:noFill/>
        </p:spPr>
      </p:pic>
      <p:pic>
        <p:nvPicPr>
          <p:cNvPr id="3075" name="toaster-ah" descr="G:\angry family\ANIMATIONS\PICTURES\angrytoasterbrow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1333334"/>
            <a:ext cx="944014" cy="627338"/>
          </a:xfrm>
          <a:prstGeom prst="rect">
            <a:avLst/>
          </a:prstGeom>
          <a:noFill/>
        </p:spPr>
      </p:pic>
      <p:pic>
        <p:nvPicPr>
          <p:cNvPr id="26" name="toaster" descr="G:\angry family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1319229"/>
            <a:ext cx="967437" cy="642904"/>
          </a:xfrm>
          <a:prstGeom prst="rect">
            <a:avLst/>
          </a:prstGeom>
          <a:noFill/>
        </p:spPr>
      </p:pic>
      <p:pic>
        <p:nvPicPr>
          <p:cNvPr id="27" name="balloom" descr="G:\angry family\ANIMATIONS\PICTURES\happy balloon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63749" y="1129772"/>
            <a:ext cx="536615" cy="1021818"/>
          </a:xfrm>
          <a:prstGeom prst="rect">
            <a:avLst/>
          </a:prstGeom>
          <a:noFill/>
        </p:spPr>
      </p:pic>
      <p:pic>
        <p:nvPicPr>
          <p:cNvPr id="28" name="lemon" descr="G:\angry family\ANIMATIONS\PICTURES\limon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8076" y="1074507"/>
            <a:ext cx="914966" cy="994826"/>
          </a:xfrm>
          <a:prstGeom prst="rect">
            <a:avLst/>
          </a:prstGeom>
          <a:noFill/>
        </p:spPr>
      </p:pic>
      <p:pic>
        <p:nvPicPr>
          <p:cNvPr id="29" name="calmchop" descr="G:\angry family\ANIMATIONS\PICTURES\mrcalmchop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19749" b="23128"/>
          <a:stretch>
            <a:fillRect/>
          </a:stretch>
        </p:blipFill>
        <p:spPr bwMode="auto">
          <a:xfrm>
            <a:off x="3643306" y="1140639"/>
            <a:ext cx="357190" cy="1071570"/>
          </a:xfrm>
          <a:prstGeom prst="rect">
            <a:avLst/>
          </a:prstGeom>
          <a:noFill/>
        </p:spPr>
      </p:pic>
      <p:pic>
        <p:nvPicPr>
          <p:cNvPr id="37" name="omelette-ah" descr="spanishham5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04435">
            <a:off x="0" y="1152000"/>
            <a:ext cx="1003021" cy="966235"/>
          </a:xfrm>
          <a:prstGeom prst="rect">
            <a:avLst/>
          </a:prstGeom>
        </p:spPr>
      </p:pic>
      <p:pic>
        <p:nvPicPr>
          <p:cNvPr id="30" name="omelette" descr="G:\angry family\ANIMATIONS\PICTURES\spanishham5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75901">
            <a:off x="-32" y="1158906"/>
            <a:ext cx="1000233" cy="963550"/>
          </a:xfrm>
          <a:prstGeom prst="rect">
            <a:avLst/>
          </a:prstGeom>
          <a:noFill/>
        </p:spPr>
      </p:pic>
      <p:pic>
        <p:nvPicPr>
          <p:cNvPr id="31" name="tree1" descr="G:\angry family\ANIMATIONS\PICTURES\treeA3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286776" y="716561"/>
            <a:ext cx="785818" cy="1525815"/>
          </a:xfrm>
          <a:prstGeom prst="rect">
            <a:avLst/>
          </a:prstGeom>
          <a:noFill/>
        </p:spPr>
      </p:pic>
      <p:pic>
        <p:nvPicPr>
          <p:cNvPr id="32" name="tree2" descr="G:\angry family\ANIMATIONS\PICTURES\treeB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86842" y="645123"/>
            <a:ext cx="807034" cy="1638524"/>
          </a:xfrm>
          <a:prstGeom prst="rect">
            <a:avLst/>
          </a:prstGeom>
          <a:noFill/>
        </p:spPr>
      </p:pic>
      <p:pic>
        <p:nvPicPr>
          <p:cNvPr id="33" name="carrot" descr="G:\angry family\ANIMATIONS\PICTURES\angrycarrotface2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b="26877"/>
          <a:stretch>
            <a:fillRect/>
          </a:stretch>
        </p:blipFill>
        <p:spPr bwMode="auto">
          <a:xfrm>
            <a:off x="2857488" y="926325"/>
            <a:ext cx="847514" cy="1285884"/>
          </a:xfrm>
          <a:prstGeom prst="rect">
            <a:avLst/>
          </a:prstGeom>
          <a:noFill/>
        </p:spPr>
      </p:pic>
      <p:pic>
        <p:nvPicPr>
          <p:cNvPr id="34" name="bulb" descr="G:\angry family\ANIMATIONS\PICTURES\angrylightningbulb2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143636" y="642918"/>
            <a:ext cx="1357322" cy="1497853"/>
          </a:xfrm>
          <a:prstGeom prst="rect">
            <a:avLst/>
          </a:prstGeom>
          <a:noFill/>
        </p:spPr>
      </p:pic>
      <p:pic>
        <p:nvPicPr>
          <p:cNvPr id="35" name="bulb-talking" descr="G:\angry family\ANIMATIONS\PICTURES\angrylightningbulb1.bmp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143636" y="642918"/>
            <a:ext cx="1357322" cy="1497853"/>
          </a:xfrm>
          <a:prstGeom prst="rect">
            <a:avLst/>
          </a:prstGeom>
          <a:noFill/>
        </p:spPr>
      </p:pic>
      <p:pic>
        <p:nvPicPr>
          <p:cNvPr id="3074" name="wolfman-ah" descr="G:\angry family\ANIMATIONS\PICTURES\confusedwolfman3.bmp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15206" y="785794"/>
            <a:ext cx="671920" cy="1130493"/>
          </a:xfrm>
          <a:prstGeom prst="rect">
            <a:avLst/>
          </a:prstGeom>
          <a:noFill/>
        </p:spPr>
      </p:pic>
      <p:pic>
        <p:nvPicPr>
          <p:cNvPr id="36" name="wolfman" descr="G:\angry family\ANIMATIONS\PICTURES\confusedwolfman2.bmp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15206" y="785794"/>
            <a:ext cx="687207" cy="1156213"/>
          </a:xfrm>
          <a:prstGeom prst="rect">
            <a:avLst/>
          </a:prstGeom>
          <a:noFill/>
        </p:spPr>
      </p:pic>
      <p:pic>
        <p:nvPicPr>
          <p:cNvPr id="39" name="palcos" descr="asientos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2D393C"/>
              </a:clrFrom>
              <a:clrTo>
                <a:srgbClr val="2D393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98827" y="1192255"/>
            <a:ext cx="9314297" cy="1022299"/>
          </a:xfrm>
          <a:prstGeom prst="rect">
            <a:avLst/>
          </a:prstGeom>
        </p:spPr>
      </p:pic>
      <p:pic>
        <p:nvPicPr>
          <p:cNvPr id="10" name="antorcha" descr="antorcha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517069" flipH="1">
            <a:off x="4893385" y="2305016"/>
            <a:ext cx="1873154" cy="2282413"/>
          </a:xfrm>
          <a:prstGeom prst="rect">
            <a:avLst/>
          </a:prstGeom>
        </p:spPr>
      </p:pic>
      <p:pic>
        <p:nvPicPr>
          <p:cNvPr id="12" name="potato2" descr="G:\angry family\ANIMATIONS\PICTURES\angrypotatohead.bmp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447304" y="3071810"/>
            <a:ext cx="1910778" cy="2357454"/>
          </a:xfrm>
          <a:prstGeom prst="rect">
            <a:avLst/>
          </a:prstGeom>
          <a:noFill/>
        </p:spPr>
      </p:pic>
      <p:pic>
        <p:nvPicPr>
          <p:cNvPr id="13" name="potato1" descr="G:\angry family\ANIMATIONS\PICTURES\angrypotatohead2.bmp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5447304" y="3071810"/>
            <a:ext cx="1910778" cy="2357453"/>
          </a:xfrm>
          <a:prstGeom prst="rect">
            <a:avLst/>
          </a:prstGeom>
          <a:noFill/>
        </p:spPr>
      </p:pic>
      <p:pic>
        <p:nvPicPr>
          <p:cNvPr id="1027" name="cloud-talking" descr="G:\angry family\ANIMATIONS\PICTURES\angryghostcloud2.bmp"/>
          <p:cNvPicPr>
            <a:picLocks noChangeAspect="1" noChangeArrowheads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1188000" y="828000"/>
            <a:ext cx="3356002" cy="2707947"/>
          </a:xfrm>
          <a:prstGeom prst="rect">
            <a:avLst/>
          </a:prstGeom>
          <a:noFill/>
        </p:spPr>
      </p:pic>
      <p:pic>
        <p:nvPicPr>
          <p:cNvPr id="1026" name="cloud" descr="G:\angry family\ANIMATIONS\PICTURES\angryghostcloud.bmp"/>
          <p:cNvPicPr>
            <a:picLocks noChangeAspect="1" noChangeArrowheads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188000" y="828000"/>
            <a:ext cx="3356003" cy="2707947"/>
          </a:xfrm>
          <a:prstGeom prst="rect">
            <a:avLst/>
          </a:prstGeom>
          <a:noFill/>
        </p:spPr>
      </p:pic>
      <p:sp>
        <p:nvSpPr>
          <p:cNvPr id="1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...!</a:t>
            </a:r>
          </a:p>
        </p:txBody>
      </p:sp>
      <p:sp>
        <p:nvSpPr>
          <p:cNvPr id="38" name="37 Rectángulo"/>
          <p:cNvSpPr/>
          <p:nvPr/>
        </p:nvSpPr>
        <p:spPr>
          <a:xfrm rot="579610">
            <a:off x="6415366" y="1738331"/>
            <a:ext cx="147989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… !</a:t>
            </a:r>
            <a:endParaRPr lang="es-ES" sz="8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8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8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" descr="stadium-inside.bmp"/>
          <p:cNvPicPr>
            <a:picLocks noChangeAspect="1"/>
          </p:cNvPicPr>
          <p:nvPr/>
        </p:nvPicPr>
        <p:blipFill>
          <a:blip r:embed="rId4" cstate="print"/>
          <a:srcRect l="18397" t="45911" r="21226"/>
          <a:stretch>
            <a:fillRect/>
          </a:stretch>
        </p:blipFill>
        <p:spPr>
          <a:xfrm>
            <a:off x="0" y="0"/>
            <a:ext cx="9144000" cy="6143620"/>
          </a:xfrm>
          <a:prstGeom prst="rect">
            <a:avLst/>
          </a:prstGeom>
        </p:spPr>
      </p:pic>
      <p:pic>
        <p:nvPicPr>
          <p:cNvPr id="25" name="clock" descr="G:\angry family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9324" y="1249639"/>
            <a:ext cx="927122" cy="748256"/>
          </a:xfrm>
          <a:prstGeom prst="rect">
            <a:avLst/>
          </a:prstGeom>
          <a:noFill/>
        </p:spPr>
      </p:pic>
      <p:pic>
        <p:nvPicPr>
          <p:cNvPr id="26" name="toaster" descr="G:\angry family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1319229"/>
            <a:ext cx="967437" cy="642904"/>
          </a:xfrm>
          <a:prstGeom prst="rect">
            <a:avLst/>
          </a:prstGeom>
          <a:noFill/>
        </p:spPr>
      </p:pic>
      <p:pic>
        <p:nvPicPr>
          <p:cNvPr id="27" name="balloom" descr="G:\angry family\ANIMATIONS\PICTURES\happy balloon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63749" y="1129772"/>
            <a:ext cx="536615" cy="1021818"/>
          </a:xfrm>
          <a:prstGeom prst="rect">
            <a:avLst/>
          </a:prstGeom>
          <a:noFill/>
        </p:spPr>
      </p:pic>
      <p:pic>
        <p:nvPicPr>
          <p:cNvPr id="28" name="lemon" descr="G:\angry family\ANIMATIONS\PICTURES\limon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8076" y="1074507"/>
            <a:ext cx="914966" cy="994826"/>
          </a:xfrm>
          <a:prstGeom prst="rect">
            <a:avLst/>
          </a:prstGeom>
          <a:noFill/>
        </p:spPr>
      </p:pic>
      <p:pic>
        <p:nvPicPr>
          <p:cNvPr id="29" name="calmchop" descr="G:\angry family\ANIMATIONS\PICTURES\mrcalmchop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19749" b="23128"/>
          <a:stretch>
            <a:fillRect/>
          </a:stretch>
        </p:blipFill>
        <p:spPr bwMode="auto">
          <a:xfrm>
            <a:off x="3643306" y="1140639"/>
            <a:ext cx="357190" cy="1071570"/>
          </a:xfrm>
          <a:prstGeom prst="rect">
            <a:avLst/>
          </a:prstGeom>
          <a:noFill/>
        </p:spPr>
      </p:pic>
      <p:pic>
        <p:nvPicPr>
          <p:cNvPr id="30" name="omelette" descr="G:\angry family\ANIMATIONS\PICTURES\spanishham5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75901">
            <a:off x="-32" y="1158906"/>
            <a:ext cx="1000233" cy="963550"/>
          </a:xfrm>
          <a:prstGeom prst="rect">
            <a:avLst/>
          </a:prstGeom>
          <a:noFill/>
        </p:spPr>
      </p:pic>
      <p:pic>
        <p:nvPicPr>
          <p:cNvPr id="31" name="tree1" descr="G:\angry family\ANIMATIONS\PICTURES\treeA3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286776" y="716561"/>
            <a:ext cx="785818" cy="1525815"/>
          </a:xfrm>
          <a:prstGeom prst="rect">
            <a:avLst/>
          </a:prstGeom>
          <a:noFill/>
        </p:spPr>
      </p:pic>
      <p:pic>
        <p:nvPicPr>
          <p:cNvPr id="32" name="tree2" descr="G:\angry family\ANIMATIONS\PICTURES\treeB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86842" y="645123"/>
            <a:ext cx="807034" cy="1638524"/>
          </a:xfrm>
          <a:prstGeom prst="rect">
            <a:avLst/>
          </a:prstGeom>
          <a:noFill/>
        </p:spPr>
      </p:pic>
      <p:pic>
        <p:nvPicPr>
          <p:cNvPr id="33" name="carrot" descr="G:\angry family\ANIMATIONS\PICTURES\angrycarrotface2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b="26877"/>
          <a:stretch>
            <a:fillRect/>
          </a:stretch>
        </p:blipFill>
        <p:spPr bwMode="auto">
          <a:xfrm>
            <a:off x="2857488" y="926325"/>
            <a:ext cx="847514" cy="1285884"/>
          </a:xfrm>
          <a:prstGeom prst="rect">
            <a:avLst/>
          </a:prstGeom>
          <a:noFill/>
        </p:spPr>
      </p:pic>
      <p:pic>
        <p:nvPicPr>
          <p:cNvPr id="34" name="bulb" descr="G:\angry family\ANIMATIONS\PICTURES\angrylightningbulb2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143636" y="642918"/>
            <a:ext cx="1357322" cy="1497853"/>
          </a:xfrm>
          <a:prstGeom prst="rect">
            <a:avLst/>
          </a:prstGeom>
          <a:noFill/>
        </p:spPr>
      </p:pic>
      <p:pic>
        <p:nvPicPr>
          <p:cNvPr id="35" name="bulb-talking" descr="G:\angry family\ANIMATIONS\PICTURES\angrylightningbulb1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143636" y="642918"/>
            <a:ext cx="1357322" cy="1497853"/>
          </a:xfrm>
          <a:prstGeom prst="rect">
            <a:avLst/>
          </a:prstGeom>
          <a:noFill/>
        </p:spPr>
      </p:pic>
      <p:pic>
        <p:nvPicPr>
          <p:cNvPr id="36" name="wolfman" descr="G:\angry family\ANIMATIONS\PICTURES\confusedwolfman2.bmp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15206" y="785794"/>
            <a:ext cx="687207" cy="1156213"/>
          </a:xfrm>
          <a:prstGeom prst="rect">
            <a:avLst/>
          </a:prstGeom>
          <a:noFill/>
        </p:spPr>
      </p:pic>
      <p:pic>
        <p:nvPicPr>
          <p:cNvPr id="40" name="palcos" descr="asientos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2D393C"/>
              </a:clrFrom>
              <a:clrTo>
                <a:srgbClr val="2D393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98827" y="1192255"/>
            <a:ext cx="9314297" cy="1022299"/>
          </a:xfrm>
          <a:prstGeom prst="rect">
            <a:avLst/>
          </a:prstGeom>
        </p:spPr>
      </p:pic>
      <p:pic>
        <p:nvPicPr>
          <p:cNvPr id="10" name="antorcha" descr="antorcha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517069" flipH="1">
            <a:off x="4893385" y="2305016"/>
            <a:ext cx="1873154" cy="2282413"/>
          </a:xfrm>
          <a:prstGeom prst="rect">
            <a:avLst/>
          </a:prstGeom>
        </p:spPr>
      </p:pic>
      <p:pic>
        <p:nvPicPr>
          <p:cNvPr id="13" name="potato1" descr="G:\angry family\ANIMATIONS\PICTURES\angrypotatohead2.bmp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5447304" y="3071810"/>
            <a:ext cx="1910778" cy="2357453"/>
          </a:xfrm>
          <a:prstGeom prst="rect">
            <a:avLst/>
          </a:prstGeom>
          <a:noFill/>
        </p:spPr>
      </p:pic>
      <p:pic>
        <p:nvPicPr>
          <p:cNvPr id="1027" name="cloud-talking" descr="G:\angry family\ANIMATIONS\PICTURES\angryghostcloud2.bmp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1188000" y="828000"/>
            <a:ext cx="3356002" cy="2707947"/>
          </a:xfrm>
          <a:prstGeom prst="rect">
            <a:avLst/>
          </a:prstGeom>
          <a:noFill/>
        </p:spPr>
      </p:pic>
      <p:pic>
        <p:nvPicPr>
          <p:cNvPr id="1026" name="cloud" descr="G:\angry family\ANIMATIONS\PICTURES\angryghostcloud.bmp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188000" y="828000"/>
            <a:ext cx="3356003" cy="2707947"/>
          </a:xfrm>
          <a:prstGeom prst="rect">
            <a:avLst/>
          </a:prstGeom>
          <a:noFill/>
        </p:spPr>
      </p:pic>
      <p:sp>
        <p:nvSpPr>
          <p:cNvPr id="1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Sorry.</a:t>
            </a:r>
          </a:p>
        </p:txBody>
      </p:sp>
      <p:sp>
        <p:nvSpPr>
          <p:cNvPr id="39" name="Callout"/>
          <p:cNvSpPr/>
          <p:nvPr/>
        </p:nvSpPr>
        <p:spPr>
          <a:xfrm>
            <a:off x="4643438" y="285728"/>
            <a:ext cx="3000396" cy="928694"/>
          </a:xfrm>
          <a:prstGeom prst="wedgeRoundRectCallout">
            <a:avLst>
              <a:gd name="adj1" fmla="val -54832"/>
              <a:gd name="adj2" fmla="val 9464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Désolé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3" name="slide21 (2).wav">
            <a:hlinkClick r:id="" action="ppaction://media"/>
          </p:cNvPr>
          <p:cNvPicPr>
            <a:picLocks noRot="1" noChangeAspect="1"/>
          </p:cNvPicPr>
          <p:nvPr>
            <a:wavAudioFile r:embed="rId1" name="slide21 (2).wav"/>
          </p:nvPr>
        </p:nvPicPr>
        <p:blipFill>
          <a:blip r:embed="rId22" cstate="print"/>
          <a:stretch>
            <a:fillRect/>
          </a:stretch>
        </p:blipFill>
        <p:spPr>
          <a:xfrm>
            <a:off x="821533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8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" descr="stadium-inside.bmp"/>
          <p:cNvPicPr>
            <a:picLocks noChangeAspect="1"/>
          </p:cNvPicPr>
          <p:nvPr/>
        </p:nvPicPr>
        <p:blipFill>
          <a:blip r:embed="rId4" cstate="print"/>
          <a:srcRect l="18397" t="45911" r="21226"/>
          <a:stretch>
            <a:fillRect/>
          </a:stretch>
        </p:blipFill>
        <p:spPr>
          <a:xfrm>
            <a:off x="0" y="0"/>
            <a:ext cx="9144000" cy="6143620"/>
          </a:xfrm>
          <a:prstGeom prst="rect">
            <a:avLst/>
          </a:prstGeom>
        </p:spPr>
      </p:pic>
      <p:pic>
        <p:nvPicPr>
          <p:cNvPr id="25" name="clock" descr="G:\angry family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9324" y="1249639"/>
            <a:ext cx="927122" cy="748256"/>
          </a:xfrm>
          <a:prstGeom prst="rect">
            <a:avLst/>
          </a:prstGeom>
          <a:noFill/>
        </p:spPr>
      </p:pic>
      <p:pic>
        <p:nvPicPr>
          <p:cNvPr id="26" name="toaster" descr="G:\angry family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1319229"/>
            <a:ext cx="967437" cy="642904"/>
          </a:xfrm>
          <a:prstGeom prst="rect">
            <a:avLst/>
          </a:prstGeom>
          <a:noFill/>
        </p:spPr>
      </p:pic>
      <p:pic>
        <p:nvPicPr>
          <p:cNvPr id="27" name="balloom" descr="G:\angry family\ANIMATIONS\PICTURES\happy balloon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63749" y="1129772"/>
            <a:ext cx="536615" cy="1021818"/>
          </a:xfrm>
          <a:prstGeom prst="rect">
            <a:avLst/>
          </a:prstGeom>
          <a:noFill/>
        </p:spPr>
      </p:pic>
      <p:pic>
        <p:nvPicPr>
          <p:cNvPr id="28" name="lemon" descr="G:\angry family\ANIMATIONS\PICTURES\limon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8076" y="1074507"/>
            <a:ext cx="914966" cy="994826"/>
          </a:xfrm>
          <a:prstGeom prst="rect">
            <a:avLst/>
          </a:prstGeom>
          <a:noFill/>
        </p:spPr>
      </p:pic>
      <p:pic>
        <p:nvPicPr>
          <p:cNvPr id="29" name="calmchop" descr="G:\angry family\ANIMATIONS\PICTURES\mrcalmchop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19749" b="23128"/>
          <a:stretch>
            <a:fillRect/>
          </a:stretch>
        </p:blipFill>
        <p:spPr bwMode="auto">
          <a:xfrm>
            <a:off x="3643306" y="1140639"/>
            <a:ext cx="357190" cy="1071570"/>
          </a:xfrm>
          <a:prstGeom prst="rect">
            <a:avLst/>
          </a:prstGeom>
          <a:noFill/>
        </p:spPr>
      </p:pic>
      <p:pic>
        <p:nvPicPr>
          <p:cNvPr id="30" name="omelette" descr="G:\angry family\ANIMATIONS\PICTURES\spanishham5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75901">
            <a:off x="-32" y="1158906"/>
            <a:ext cx="1000233" cy="963550"/>
          </a:xfrm>
          <a:prstGeom prst="rect">
            <a:avLst/>
          </a:prstGeom>
          <a:noFill/>
        </p:spPr>
      </p:pic>
      <p:pic>
        <p:nvPicPr>
          <p:cNvPr id="31" name="tree1" descr="G:\angry family\ANIMATIONS\PICTURES\treeA3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286776" y="716561"/>
            <a:ext cx="785818" cy="1525815"/>
          </a:xfrm>
          <a:prstGeom prst="rect">
            <a:avLst/>
          </a:prstGeom>
          <a:noFill/>
        </p:spPr>
      </p:pic>
      <p:pic>
        <p:nvPicPr>
          <p:cNvPr id="32" name="tree2" descr="G:\angry family\ANIMATIONS\PICTURES\treeB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86842" y="645123"/>
            <a:ext cx="807034" cy="1638524"/>
          </a:xfrm>
          <a:prstGeom prst="rect">
            <a:avLst/>
          </a:prstGeom>
          <a:noFill/>
        </p:spPr>
      </p:pic>
      <p:pic>
        <p:nvPicPr>
          <p:cNvPr id="33" name="carrot" descr="G:\angry family\ANIMATIONS\PICTURES\angrycarrotface2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b="26877"/>
          <a:stretch>
            <a:fillRect/>
          </a:stretch>
        </p:blipFill>
        <p:spPr bwMode="auto">
          <a:xfrm>
            <a:off x="2857488" y="926325"/>
            <a:ext cx="847514" cy="1285884"/>
          </a:xfrm>
          <a:prstGeom prst="rect">
            <a:avLst/>
          </a:prstGeom>
          <a:noFill/>
        </p:spPr>
      </p:pic>
      <p:pic>
        <p:nvPicPr>
          <p:cNvPr id="34" name="bulb" descr="G:\angry family\ANIMATIONS\PICTURES\angrylightningbulb2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143636" y="642918"/>
            <a:ext cx="1357322" cy="1497853"/>
          </a:xfrm>
          <a:prstGeom prst="rect">
            <a:avLst/>
          </a:prstGeom>
          <a:noFill/>
        </p:spPr>
      </p:pic>
      <p:pic>
        <p:nvPicPr>
          <p:cNvPr id="35" name="bulb-talking" descr="G:\angry family\ANIMATIONS\PICTURES\angrylightningbulb1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143636" y="642918"/>
            <a:ext cx="1357322" cy="1497853"/>
          </a:xfrm>
          <a:prstGeom prst="rect">
            <a:avLst/>
          </a:prstGeom>
          <a:noFill/>
        </p:spPr>
      </p:pic>
      <p:pic>
        <p:nvPicPr>
          <p:cNvPr id="36" name="wolfman" descr="G:\angry family\ANIMATIONS\PICTURES\confusedwolfman2.bmp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15206" y="785794"/>
            <a:ext cx="687207" cy="1156213"/>
          </a:xfrm>
          <a:prstGeom prst="rect">
            <a:avLst/>
          </a:prstGeom>
          <a:noFill/>
        </p:spPr>
      </p:pic>
      <p:pic>
        <p:nvPicPr>
          <p:cNvPr id="40" name="palcos" descr="asientos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2D393C"/>
              </a:clrFrom>
              <a:clrTo>
                <a:srgbClr val="2D393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98827" y="1192255"/>
            <a:ext cx="9314297" cy="1022299"/>
          </a:xfrm>
          <a:prstGeom prst="rect">
            <a:avLst/>
          </a:prstGeom>
        </p:spPr>
      </p:pic>
      <p:pic>
        <p:nvPicPr>
          <p:cNvPr id="10" name="antorcha" descr="antorcha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517069" flipH="1">
            <a:off x="4893385" y="2305016"/>
            <a:ext cx="1873154" cy="2282413"/>
          </a:xfrm>
          <a:prstGeom prst="rect">
            <a:avLst/>
          </a:prstGeom>
        </p:spPr>
      </p:pic>
      <p:pic>
        <p:nvPicPr>
          <p:cNvPr id="12" name="potato2" descr="G:\angry family\ANIMATIONS\PICTURES\angrypotatohead.bmp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447304" y="3071810"/>
            <a:ext cx="1910778" cy="2357454"/>
          </a:xfrm>
          <a:prstGeom prst="rect">
            <a:avLst/>
          </a:prstGeom>
          <a:noFill/>
        </p:spPr>
      </p:pic>
      <p:pic>
        <p:nvPicPr>
          <p:cNvPr id="13" name="potato1" descr="G:\angry family\ANIMATIONS\PICTURES\angrypotatohead2.bmp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5447304" y="3071810"/>
            <a:ext cx="1910778" cy="2357453"/>
          </a:xfrm>
          <a:prstGeom prst="rect">
            <a:avLst/>
          </a:prstGeom>
          <a:noFill/>
        </p:spPr>
      </p:pic>
      <p:pic>
        <p:nvPicPr>
          <p:cNvPr id="1027" name="cloud-talking" descr="G:\angry family\ANIMATIONS\PICTURES\angryghostcloud2.bmp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1188000" y="828000"/>
            <a:ext cx="3356002" cy="2707947"/>
          </a:xfrm>
          <a:prstGeom prst="rect">
            <a:avLst/>
          </a:prstGeom>
          <a:noFill/>
        </p:spPr>
      </p:pic>
      <p:pic>
        <p:nvPicPr>
          <p:cNvPr id="1026" name="cloud" descr="G:\angry family\ANIMATIONS\PICTURES\angryghostcloud.bmp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188000" y="828000"/>
            <a:ext cx="3356003" cy="2707947"/>
          </a:xfrm>
          <a:prstGeom prst="rect">
            <a:avLst/>
          </a:prstGeom>
          <a:noFill/>
        </p:spPr>
      </p:pic>
      <p:sp>
        <p:nvSpPr>
          <p:cNvPr id="11" name="Rectangle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Oh no!! We are not going to be able to have the Angry Olympics any more!</a:t>
            </a:r>
          </a:p>
        </p:txBody>
      </p:sp>
      <p:sp>
        <p:nvSpPr>
          <p:cNvPr id="39" name="Callout"/>
          <p:cNvSpPr/>
          <p:nvPr/>
        </p:nvSpPr>
        <p:spPr>
          <a:xfrm>
            <a:off x="3714744" y="142852"/>
            <a:ext cx="5214942" cy="2428892"/>
          </a:xfrm>
          <a:prstGeom prst="wedgeRoundRectCallout">
            <a:avLst>
              <a:gd name="adj1" fmla="val 6914"/>
              <a:gd name="adj2" fmla="val 8258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Oh non ! On ne </a:t>
            </a:r>
            <a:r>
              <a:rPr lang="en-GB" sz="4000" b="1" dirty="0" err="1">
                <a:solidFill>
                  <a:schemeClr val="tx1"/>
                </a:solidFill>
              </a:rPr>
              <a:t>pourra</a:t>
            </a:r>
            <a:r>
              <a:rPr lang="en-GB" sz="4000" b="1" dirty="0">
                <a:solidFill>
                  <a:schemeClr val="tx1"/>
                </a:solidFill>
              </a:rPr>
              <a:t> plus  </a:t>
            </a:r>
            <a:r>
              <a:rPr lang="en-GB" sz="4000" b="1" dirty="0" err="1">
                <a:solidFill>
                  <a:schemeClr val="tx1"/>
                </a:solidFill>
              </a:rPr>
              <a:t>jamais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avoir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d’Angry</a:t>
            </a:r>
            <a:r>
              <a:rPr lang="en-GB" sz="4000" b="1" dirty="0">
                <a:solidFill>
                  <a:schemeClr val="tx1"/>
                </a:solidFill>
              </a:rPr>
              <a:t> Olympics !</a:t>
            </a:r>
          </a:p>
        </p:txBody>
      </p:sp>
      <p:pic>
        <p:nvPicPr>
          <p:cNvPr id="24" name="slide22 (2).wav">
            <a:hlinkClick r:id="" action="ppaction://media"/>
          </p:cNvPr>
          <p:cNvPicPr>
            <a:picLocks noRot="1" noChangeAspect="1"/>
          </p:cNvPicPr>
          <p:nvPr>
            <a:wavAudioFile r:embed="rId1" name="slide22 (2).wav"/>
          </p:nvPr>
        </p:nvPicPr>
        <p:blipFill>
          <a:blip r:embed="rId23" cstate="print"/>
          <a:stretch>
            <a:fillRect/>
          </a:stretch>
        </p:blipFill>
        <p:spPr>
          <a:xfrm>
            <a:off x="814390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1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8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3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15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6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7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3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" descr="stadium-inside.bmp"/>
          <p:cNvPicPr>
            <a:picLocks noChangeAspect="1"/>
          </p:cNvPicPr>
          <p:nvPr/>
        </p:nvPicPr>
        <p:blipFill>
          <a:blip r:embed="rId4" cstate="print"/>
          <a:srcRect l="18397" t="45911" r="21226"/>
          <a:stretch>
            <a:fillRect/>
          </a:stretch>
        </p:blipFill>
        <p:spPr>
          <a:xfrm>
            <a:off x="0" y="0"/>
            <a:ext cx="9144000" cy="6143620"/>
          </a:xfrm>
          <a:prstGeom prst="rect">
            <a:avLst/>
          </a:prstGeom>
        </p:spPr>
      </p:pic>
      <p:pic>
        <p:nvPicPr>
          <p:cNvPr id="25" name="clock" descr="G:\angry family\ANIMATIONS\PICTURES\angrydigital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9324" y="1249639"/>
            <a:ext cx="927122" cy="748256"/>
          </a:xfrm>
          <a:prstGeom prst="rect">
            <a:avLst/>
          </a:prstGeom>
          <a:noFill/>
        </p:spPr>
      </p:pic>
      <p:pic>
        <p:nvPicPr>
          <p:cNvPr id="26" name="toaster" descr="G:\angry family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1319229"/>
            <a:ext cx="967437" cy="642904"/>
          </a:xfrm>
          <a:prstGeom prst="rect">
            <a:avLst/>
          </a:prstGeom>
          <a:noFill/>
        </p:spPr>
      </p:pic>
      <p:pic>
        <p:nvPicPr>
          <p:cNvPr id="27" name="balloom" descr="G:\angry family\ANIMATIONS\PICTURES\happy balloon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63749" y="1129772"/>
            <a:ext cx="536615" cy="1021818"/>
          </a:xfrm>
          <a:prstGeom prst="rect">
            <a:avLst/>
          </a:prstGeom>
          <a:noFill/>
        </p:spPr>
      </p:pic>
      <p:pic>
        <p:nvPicPr>
          <p:cNvPr id="28" name="lemon" descr="G:\angry family\ANIMATIONS\PICTURES\limon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8076" y="1074507"/>
            <a:ext cx="914966" cy="994826"/>
          </a:xfrm>
          <a:prstGeom prst="rect">
            <a:avLst/>
          </a:prstGeom>
          <a:noFill/>
        </p:spPr>
      </p:pic>
      <p:pic>
        <p:nvPicPr>
          <p:cNvPr id="29" name="calmchop" descr="G:\angry family\ANIMATIONS\PICTURES\mrcalmchop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19749" b="23128"/>
          <a:stretch>
            <a:fillRect/>
          </a:stretch>
        </p:blipFill>
        <p:spPr bwMode="auto">
          <a:xfrm>
            <a:off x="3643306" y="1140639"/>
            <a:ext cx="357190" cy="1071570"/>
          </a:xfrm>
          <a:prstGeom prst="rect">
            <a:avLst/>
          </a:prstGeom>
          <a:noFill/>
        </p:spPr>
      </p:pic>
      <p:pic>
        <p:nvPicPr>
          <p:cNvPr id="30" name="omelette" descr="G:\angry family\ANIMATIONS\PICTURES\spanishham5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75901">
            <a:off x="-32" y="1158906"/>
            <a:ext cx="1000233" cy="963550"/>
          </a:xfrm>
          <a:prstGeom prst="rect">
            <a:avLst/>
          </a:prstGeom>
          <a:noFill/>
        </p:spPr>
      </p:pic>
      <p:pic>
        <p:nvPicPr>
          <p:cNvPr id="31" name="tree1" descr="G:\angry family\ANIMATIONS\PICTURES\treeA3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286776" y="716561"/>
            <a:ext cx="785818" cy="1525815"/>
          </a:xfrm>
          <a:prstGeom prst="rect">
            <a:avLst/>
          </a:prstGeom>
          <a:noFill/>
        </p:spPr>
      </p:pic>
      <p:pic>
        <p:nvPicPr>
          <p:cNvPr id="32" name="tree2" descr="G:\angry family\ANIMATIONS\PICTURES\treeB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86842" y="645123"/>
            <a:ext cx="807034" cy="1638524"/>
          </a:xfrm>
          <a:prstGeom prst="rect">
            <a:avLst/>
          </a:prstGeom>
          <a:noFill/>
        </p:spPr>
      </p:pic>
      <p:pic>
        <p:nvPicPr>
          <p:cNvPr id="33" name="carrot" descr="G:\angry family\ANIMATIONS\PICTURES\angrycarrotface2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b="26877"/>
          <a:stretch>
            <a:fillRect/>
          </a:stretch>
        </p:blipFill>
        <p:spPr bwMode="auto">
          <a:xfrm>
            <a:off x="2857488" y="926325"/>
            <a:ext cx="847514" cy="1285884"/>
          </a:xfrm>
          <a:prstGeom prst="rect">
            <a:avLst/>
          </a:prstGeom>
          <a:noFill/>
        </p:spPr>
      </p:pic>
      <p:pic>
        <p:nvPicPr>
          <p:cNvPr id="34" name="bulb" descr="G:\angry family\ANIMATIONS\PICTURES\angrylightningbulb2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143636" y="642918"/>
            <a:ext cx="1357322" cy="1497853"/>
          </a:xfrm>
          <a:prstGeom prst="rect">
            <a:avLst/>
          </a:prstGeom>
          <a:noFill/>
        </p:spPr>
      </p:pic>
      <p:pic>
        <p:nvPicPr>
          <p:cNvPr id="35" name="bulb-talking" descr="G:\angry family\ANIMATIONS\PICTURES\angrylightningbulb1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143636" y="642918"/>
            <a:ext cx="1357322" cy="1497853"/>
          </a:xfrm>
          <a:prstGeom prst="rect">
            <a:avLst/>
          </a:prstGeom>
          <a:noFill/>
        </p:spPr>
      </p:pic>
      <p:pic>
        <p:nvPicPr>
          <p:cNvPr id="36" name="wolfman" descr="G:\angry family\ANIMATIONS\PICTURES\confusedwolfman2.bmp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15206" y="785794"/>
            <a:ext cx="687207" cy="1156213"/>
          </a:xfrm>
          <a:prstGeom prst="rect">
            <a:avLst/>
          </a:prstGeom>
          <a:noFill/>
        </p:spPr>
      </p:pic>
      <p:pic>
        <p:nvPicPr>
          <p:cNvPr id="40" name="palcos" descr="asientos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2D393C"/>
              </a:clrFrom>
              <a:clrTo>
                <a:srgbClr val="2D393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98827" y="1192255"/>
            <a:ext cx="9314297" cy="1022299"/>
          </a:xfrm>
          <a:prstGeom prst="rect">
            <a:avLst/>
          </a:prstGeom>
        </p:spPr>
      </p:pic>
      <p:pic>
        <p:nvPicPr>
          <p:cNvPr id="10" name="antorcha" descr="antorcha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517069" flipH="1">
            <a:off x="4893385" y="2305016"/>
            <a:ext cx="1873154" cy="2282413"/>
          </a:xfrm>
          <a:prstGeom prst="rect">
            <a:avLst/>
          </a:prstGeom>
        </p:spPr>
      </p:pic>
      <p:pic>
        <p:nvPicPr>
          <p:cNvPr id="13" name="potato1" descr="G:\angry family\ANIMATIONS\PICTURES\angrypotatohead2.bmp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5447304" y="3071810"/>
            <a:ext cx="1910778" cy="2357453"/>
          </a:xfrm>
          <a:prstGeom prst="rect">
            <a:avLst/>
          </a:prstGeom>
          <a:noFill/>
        </p:spPr>
      </p:pic>
      <p:pic>
        <p:nvPicPr>
          <p:cNvPr id="1026" name="cloud" descr="G:\angry family\ANIMATIONS\PICTURES\angryghostcloud.bmp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188000" y="828000"/>
            <a:ext cx="3356003" cy="2707947"/>
          </a:xfrm>
          <a:prstGeom prst="rect">
            <a:avLst/>
          </a:prstGeom>
          <a:noFill/>
        </p:spPr>
      </p:pic>
      <p:sp>
        <p:nvSpPr>
          <p:cNvPr id="1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going to fix it!</a:t>
            </a:r>
          </a:p>
        </p:txBody>
      </p:sp>
      <p:sp>
        <p:nvSpPr>
          <p:cNvPr id="39" name="Callout"/>
          <p:cNvSpPr/>
          <p:nvPr/>
        </p:nvSpPr>
        <p:spPr>
          <a:xfrm>
            <a:off x="1142976" y="142852"/>
            <a:ext cx="4572032" cy="857256"/>
          </a:xfrm>
          <a:prstGeom prst="wedgeRoundRectCallout">
            <a:avLst>
              <a:gd name="adj1" fmla="val 65130"/>
              <a:gd name="adj2" fmla="val 6223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vais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réparer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22" name="slide23 (2).wav">
            <a:hlinkClick r:id="" action="ppaction://media"/>
          </p:cNvPr>
          <p:cNvPicPr>
            <a:picLocks noRot="1" noChangeAspect="1"/>
          </p:cNvPicPr>
          <p:nvPr>
            <a:wavAudioFile r:embed="rId1" name="slide23 (2).wav"/>
          </p:nvPr>
        </p:nvPicPr>
        <p:blipFill>
          <a:blip r:embed="rId21" cstate="print"/>
          <a:stretch>
            <a:fillRect/>
          </a:stretch>
        </p:blipFill>
        <p:spPr>
          <a:xfrm>
            <a:off x="7858148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3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59259E-6 C -0.12292 0.01134 -0.24583 0.02268 -0.375 0.02222 C -0.50417 0.02176 -0.69201 0.00463 -0.775 -0.00278 C -0.85799 -0.01019 -0.86545 -0.01621 -0.87292 -0.02223 " pathEditMode="relative" ptsTypes="aaaA">
                                      <p:cBhvr>
                                        <p:cTn id="1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3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" descr="stadium-inside.bmp"/>
          <p:cNvPicPr>
            <a:picLocks noChangeAspect="1"/>
          </p:cNvPicPr>
          <p:nvPr/>
        </p:nvPicPr>
        <p:blipFill>
          <a:blip r:embed="rId5" cstate="print"/>
          <a:srcRect l="18397" t="45911" r="21226"/>
          <a:stretch>
            <a:fillRect/>
          </a:stretch>
        </p:blipFill>
        <p:spPr>
          <a:xfrm>
            <a:off x="0" y="0"/>
            <a:ext cx="9144000" cy="6143620"/>
          </a:xfrm>
          <a:prstGeom prst="rect">
            <a:avLst/>
          </a:prstGeom>
        </p:spPr>
      </p:pic>
      <p:pic>
        <p:nvPicPr>
          <p:cNvPr id="25" name="clock" descr="G:\angry family\ANIMATIONS\PICTURES\angrydigital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9324" y="1249639"/>
            <a:ext cx="927122" cy="748256"/>
          </a:xfrm>
          <a:prstGeom prst="rect">
            <a:avLst/>
          </a:prstGeom>
          <a:noFill/>
        </p:spPr>
      </p:pic>
      <p:pic>
        <p:nvPicPr>
          <p:cNvPr id="26" name="toaster" descr="G:\angry family\ANIMATIONS\PICTURES\angrytoasterbr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1319229"/>
            <a:ext cx="967437" cy="642904"/>
          </a:xfrm>
          <a:prstGeom prst="rect">
            <a:avLst/>
          </a:prstGeom>
          <a:noFill/>
        </p:spPr>
      </p:pic>
      <p:pic>
        <p:nvPicPr>
          <p:cNvPr id="27" name="balloom" descr="G:\angry family\ANIMATIONS\PICTURES\happy balloon2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63749" y="1129772"/>
            <a:ext cx="536615" cy="1021818"/>
          </a:xfrm>
          <a:prstGeom prst="rect">
            <a:avLst/>
          </a:prstGeom>
          <a:noFill/>
        </p:spPr>
      </p:pic>
      <p:pic>
        <p:nvPicPr>
          <p:cNvPr id="28" name="lemon" descr="G:\angry family\ANIMATIONS\PICTURES\limon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8076" y="1074507"/>
            <a:ext cx="914966" cy="994826"/>
          </a:xfrm>
          <a:prstGeom prst="rect">
            <a:avLst/>
          </a:prstGeom>
          <a:noFill/>
        </p:spPr>
      </p:pic>
      <p:pic>
        <p:nvPicPr>
          <p:cNvPr id="29" name="calmchop" descr="G:\angry family\ANIMATIONS\PICTURES\mrcalmchop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19749" b="23128"/>
          <a:stretch>
            <a:fillRect/>
          </a:stretch>
        </p:blipFill>
        <p:spPr bwMode="auto">
          <a:xfrm>
            <a:off x="3643306" y="1140639"/>
            <a:ext cx="357190" cy="1071570"/>
          </a:xfrm>
          <a:prstGeom prst="rect">
            <a:avLst/>
          </a:prstGeom>
          <a:noFill/>
        </p:spPr>
      </p:pic>
      <p:pic>
        <p:nvPicPr>
          <p:cNvPr id="30" name="omelette" descr="G:\angry family\ANIMATIONS\PICTURES\spanishham5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75901">
            <a:off x="-32" y="1158906"/>
            <a:ext cx="1000233" cy="963550"/>
          </a:xfrm>
          <a:prstGeom prst="rect">
            <a:avLst/>
          </a:prstGeom>
          <a:noFill/>
        </p:spPr>
      </p:pic>
      <p:pic>
        <p:nvPicPr>
          <p:cNvPr id="31" name="tree1" descr="G:\angry family\ANIMATIONS\PICTURES\treeA3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286776" y="716561"/>
            <a:ext cx="785818" cy="1525815"/>
          </a:xfrm>
          <a:prstGeom prst="rect">
            <a:avLst/>
          </a:prstGeom>
          <a:noFill/>
        </p:spPr>
      </p:pic>
      <p:pic>
        <p:nvPicPr>
          <p:cNvPr id="32" name="tree2" descr="G:\angry family\ANIMATIONS\PICTURES\treeB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86842" y="645123"/>
            <a:ext cx="807034" cy="1638524"/>
          </a:xfrm>
          <a:prstGeom prst="rect">
            <a:avLst/>
          </a:prstGeom>
          <a:noFill/>
        </p:spPr>
      </p:pic>
      <p:pic>
        <p:nvPicPr>
          <p:cNvPr id="33" name="carrot" descr="G:\angry family\ANIMATIONS\PICTURES\angrycarrotface2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b="26877"/>
          <a:stretch>
            <a:fillRect/>
          </a:stretch>
        </p:blipFill>
        <p:spPr bwMode="auto">
          <a:xfrm>
            <a:off x="2857488" y="926325"/>
            <a:ext cx="847514" cy="1285884"/>
          </a:xfrm>
          <a:prstGeom prst="rect">
            <a:avLst/>
          </a:prstGeom>
          <a:noFill/>
        </p:spPr>
      </p:pic>
      <p:pic>
        <p:nvPicPr>
          <p:cNvPr id="36" name="wolfman" descr="G:\angry family\ANIMATIONS\PICTURES\confusedwolfman2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15206" y="785794"/>
            <a:ext cx="687207" cy="1156213"/>
          </a:xfrm>
          <a:prstGeom prst="rect">
            <a:avLst/>
          </a:prstGeom>
          <a:noFill/>
        </p:spPr>
      </p:pic>
      <p:pic>
        <p:nvPicPr>
          <p:cNvPr id="40" name="palcos" descr="asientos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2D393C"/>
              </a:clrFrom>
              <a:clrTo>
                <a:srgbClr val="2D393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98827" y="1192255"/>
            <a:ext cx="9314297" cy="1022299"/>
          </a:xfrm>
          <a:prstGeom prst="rect">
            <a:avLst/>
          </a:prstGeom>
        </p:spPr>
      </p:pic>
      <p:pic>
        <p:nvPicPr>
          <p:cNvPr id="10" name="antorcha" descr="antorcha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517069" flipH="1">
            <a:off x="4893385" y="2305016"/>
            <a:ext cx="1873154" cy="2282413"/>
          </a:xfrm>
          <a:prstGeom prst="rect">
            <a:avLst/>
          </a:prstGeom>
        </p:spPr>
      </p:pic>
      <p:pic>
        <p:nvPicPr>
          <p:cNvPr id="12" name="potato2" descr="G:\angry family\ANIMATIONS\PICTURES\angrypotatohead.bmp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447304" y="3071810"/>
            <a:ext cx="1910778" cy="2357454"/>
          </a:xfrm>
          <a:prstGeom prst="rect">
            <a:avLst/>
          </a:prstGeom>
          <a:noFill/>
        </p:spPr>
      </p:pic>
      <p:pic>
        <p:nvPicPr>
          <p:cNvPr id="13" name="potato1" descr="G:\angry family\ANIMATIONS\PICTURES\angrypotatohead2.bmp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5447304" y="3071810"/>
            <a:ext cx="1910778" cy="2357453"/>
          </a:xfrm>
          <a:prstGeom prst="rect">
            <a:avLst/>
          </a:prstGeom>
          <a:noFill/>
        </p:spPr>
      </p:pic>
      <p:pic>
        <p:nvPicPr>
          <p:cNvPr id="1026" name="cloud" descr="G:\angry family\ANIMATIONS\PICTURES\angryghostcloud.bmp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188000" y="828000"/>
            <a:ext cx="3356003" cy="2707947"/>
          </a:xfrm>
          <a:prstGeom prst="rect">
            <a:avLst/>
          </a:prstGeom>
          <a:noFill/>
        </p:spPr>
      </p:pic>
      <p:pic>
        <p:nvPicPr>
          <p:cNvPr id="35" name="bulb-talking" descr="G:\angry family\ANIMATIONS\PICTURES\angrylightningbulb1.bmp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2500306"/>
            <a:ext cx="2714644" cy="2995706"/>
          </a:xfrm>
          <a:prstGeom prst="rect">
            <a:avLst/>
          </a:prstGeom>
          <a:noFill/>
        </p:spPr>
      </p:pic>
      <p:pic>
        <p:nvPicPr>
          <p:cNvPr id="21" name="slide24.wav">
            <a:hlinkClick r:id="" action="ppaction://media"/>
          </p:cNvPr>
          <p:cNvPicPr>
            <a:picLocks noRot="1" noChangeAspect="1"/>
          </p:cNvPicPr>
          <p:nvPr>
            <a:wavAudioFile r:embed="rId1" name="slide24.wav"/>
          </p:nvPr>
        </p:nvPicPr>
        <p:blipFill>
          <a:blip r:embed="rId22" cstate="print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  <p:sp>
        <p:nvSpPr>
          <p:cNvPr id="1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And what are you going to do?</a:t>
            </a:r>
          </a:p>
        </p:txBody>
      </p:sp>
      <p:sp>
        <p:nvSpPr>
          <p:cNvPr id="22" name="Callout"/>
          <p:cNvSpPr/>
          <p:nvPr/>
        </p:nvSpPr>
        <p:spPr>
          <a:xfrm>
            <a:off x="4786314" y="500042"/>
            <a:ext cx="4143404" cy="1571636"/>
          </a:xfrm>
          <a:prstGeom prst="wedgeRoundRectCallout">
            <a:avLst>
              <a:gd name="adj1" fmla="val 11566"/>
              <a:gd name="adj2" fmla="val 11538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Et </a:t>
            </a:r>
            <a:r>
              <a:rPr lang="en-GB" sz="4000" b="1" dirty="0" err="1">
                <a:solidFill>
                  <a:schemeClr val="tx1"/>
                </a:solidFill>
              </a:rPr>
              <a:t>qu’est-ce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vas faire ?</a:t>
            </a:r>
          </a:p>
        </p:txBody>
      </p:sp>
      <p:pic>
        <p:nvPicPr>
          <p:cNvPr id="23" name="slide24 (2).wav">
            <a:hlinkClick r:id="" action="ppaction://media"/>
          </p:cNvPr>
          <p:cNvPicPr>
            <a:picLocks noRot="1" noChangeAspect="1"/>
          </p:cNvPicPr>
          <p:nvPr>
            <a:wavAudioFile r:embed="rId2" name="slide24 (2).wav"/>
          </p:nvPr>
        </p:nvPicPr>
        <p:blipFill>
          <a:blip r:embed="rId23" cstate="print"/>
          <a:stretch>
            <a:fillRect/>
          </a:stretch>
        </p:blipFill>
        <p:spPr>
          <a:xfrm>
            <a:off x="814390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43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5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" descr="stadium-inside.bmp"/>
          <p:cNvPicPr>
            <a:picLocks noChangeAspect="1"/>
          </p:cNvPicPr>
          <p:nvPr/>
        </p:nvPicPr>
        <p:blipFill>
          <a:blip r:embed="rId5" cstate="print"/>
          <a:srcRect l="18397" t="45911" r="21226"/>
          <a:stretch>
            <a:fillRect/>
          </a:stretch>
        </p:blipFill>
        <p:spPr>
          <a:xfrm>
            <a:off x="0" y="0"/>
            <a:ext cx="9144000" cy="6143620"/>
          </a:xfrm>
          <a:prstGeom prst="rect">
            <a:avLst/>
          </a:prstGeom>
        </p:spPr>
      </p:pic>
      <p:pic>
        <p:nvPicPr>
          <p:cNvPr id="25" name="clock" descr="G:\angry family\ANIMATIONS\PICTURES\angrydigital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9324" y="1249639"/>
            <a:ext cx="927122" cy="748256"/>
          </a:xfrm>
          <a:prstGeom prst="rect">
            <a:avLst/>
          </a:prstGeom>
          <a:noFill/>
        </p:spPr>
      </p:pic>
      <p:pic>
        <p:nvPicPr>
          <p:cNvPr id="26" name="toaster" descr="G:\angry family\ANIMATIONS\PICTURES\angrytoasterbr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1319229"/>
            <a:ext cx="967437" cy="642904"/>
          </a:xfrm>
          <a:prstGeom prst="rect">
            <a:avLst/>
          </a:prstGeom>
          <a:noFill/>
        </p:spPr>
      </p:pic>
      <p:pic>
        <p:nvPicPr>
          <p:cNvPr id="27" name="balloom" descr="G:\angry family\ANIMATIONS\PICTURES\happy balloon2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63749" y="1129772"/>
            <a:ext cx="536615" cy="1021818"/>
          </a:xfrm>
          <a:prstGeom prst="rect">
            <a:avLst/>
          </a:prstGeom>
          <a:noFill/>
        </p:spPr>
      </p:pic>
      <p:pic>
        <p:nvPicPr>
          <p:cNvPr id="28" name="lemon" descr="G:\angry family\ANIMATIONS\PICTURES\limon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8076" y="1074507"/>
            <a:ext cx="914966" cy="994826"/>
          </a:xfrm>
          <a:prstGeom prst="rect">
            <a:avLst/>
          </a:prstGeom>
          <a:noFill/>
        </p:spPr>
      </p:pic>
      <p:pic>
        <p:nvPicPr>
          <p:cNvPr id="29" name="calmchop" descr="G:\angry family\ANIMATIONS\PICTURES\mrcalmchop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19749" b="23128"/>
          <a:stretch>
            <a:fillRect/>
          </a:stretch>
        </p:blipFill>
        <p:spPr bwMode="auto">
          <a:xfrm>
            <a:off x="3643306" y="1140639"/>
            <a:ext cx="357190" cy="1071570"/>
          </a:xfrm>
          <a:prstGeom prst="rect">
            <a:avLst/>
          </a:prstGeom>
          <a:noFill/>
        </p:spPr>
      </p:pic>
      <p:pic>
        <p:nvPicPr>
          <p:cNvPr id="30" name="omelette" descr="G:\angry family\ANIMATIONS\PICTURES\spanishham5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75901">
            <a:off x="-32" y="1158906"/>
            <a:ext cx="1000233" cy="963550"/>
          </a:xfrm>
          <a:prstGeom prst="rect">
            <a:avLst/>
          </a:prstGeom>
          <a:noFill/>
        </p:spPr>
      </p:pic>
      <p:pic>
        <p:nvPicPr>
          <p:cNvPr id="31" name="tree1" descr="G:\angry family\ANIMATIONS\PICTURES\treeA3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286776" y="716561"/>
            <a:ext cx="785818" cy="1525815"/>
          </a:xfrm>
          <a:prstGeom prst="rect">
            <a:avLst/>
          </a:prstGeom>
          <a:noFill/>
        </p:spPr>
      </p:pic>
      <p:pic>
        <p:nvPicPr>
          <p:cNvPr id="32" name="tree2" descr="G:\angry family\ANIMATIONS\PICTURES\treeB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86842" y="645123"/>
            <a:ext cx="807034" cy="1638524"/>
          </a:xfrm>
          <a:prstGeom prst="rect">
            <a:avLst/>
          </a:prstGeom>
          <a:noFill/>
        </p:spPr>
      </p:pic>
      <p:pic>
        <p:nvPicPr>
          <p:cNvPr id="33" name="carrot" descr="G:\angry family\ANIMATIONS\PICTURES\angrycarrotface2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b="26877"/>
          <a:stretch>
            <a:fillRect/>
          </a:stretch>
        </p:blipFill>
        <p:spPr bwMode="auto">
          <a:xfrm>
            <a:off x="2857488" y="926325"/>
            <a:ext cx="847514" cy="1285884"/>
          </a:xfrm>
          <a:prstGeom prst="rect">
            <a:avLst/>
          </a:prstGeom>
          <a:noFill/>
        </p:spPr>
      </p:pic>
      <p:pic>
        <p:nvPicPr>
          <p:cNvPr id="36" name="wolfman" descr="G:\angry family\ANIMATIONS\PICTURES\confusedwolfman2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15206" y="785794"/>
            <a:ext cx="687207" cy="1156213"/>
          </a:xfrm>
          <a:prstGeom prst="rect">
            <a:avLst/>
          </a:prstGeom>
          <a:noFill/>
        </p:spPr>
      </p:pic>
      <p:pic>
        <p:nvPicPr>
          <p:cNvPr id="40" name="palcos" descr="asientos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2D393C"/>
              </a:clrFrom>
              <a:clrTo>
                <a:srgbClr val="2D393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98827" y="1192255"/>
            <a:ext cx="9314297" cy="1022299"/>
          </a:xfrm>
          <a:prstGeom prst="rect">
            <a:avLst/>
          </a:prstGeom>
        </p:spPr>
      </p:pic>
      <p:pic>
        <p:nvPicPr>
          <p:cNvPr id="10" name="antorcha" descr="antorcha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517069" flipH="1">
            <a:off x="4893385" y="2305016"/>
            <a:ext cx="1873154" cy="2282413"/>
          </a:xfrm>
          <a:prstGeom prst="rect">
            <a:avLst/>
          </a:prstGeom>
        </p:spPr>
      </p:pic>
      <p:pic>
        <p:nvPicPr>
          <p:cNvPr id="12" name="potato2" descr="G:\angry family\ANIMATIONS\PICTURES\angrypotatohead.bmp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447304" y="3071810"/>
            <a:ext cx="1910778" cy="2357454"/>
          </a:xfrm>
          <a:prstGeom prst="rect">
            <a:avLst/>
          </a:prstGeom>
          <a:noFill/>
        </p:spPr>
      </p:pic>
      <p:pic>
        <p:nvPicPr>
          <p:cNvPr id="13" name="potato1" descr="G:\angry family\ANIMATIONS\PICTURES\angrypotatohead2.bmp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5447304" y="3071810"/>
            <a:ext cx="1910778" cy="2357453"/>
          </a:xfrm>
          <a:prstGeom prst="rect">
            <a:avLst/>
          </a:prstGeom>
          <a:noFill/>
        </p:spPr>
      </p:pic>
      <p:pic>
        <p:nvPicPr>
          <p:cNvPr id="1027" name="cloud-talking" descr="G:\angry family\ANIMATIONS\PICTURES\angryghostcloud2.bmp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188000" y="828000"/>
            <a:ext cx="3356003" cy="2707947"/>
          </a:xfrm>
          <a:prstGeom prst="rect">
            <a:avLst/>
          </a:prstGeom>
          <a:noFill/>
        </p:spPr>
      </p:pic>
      <p:pic>
        <p:nvPicPr>
          <p:cNvPr id="1026" name="cloud" descr="G:\angry family\ANIMATIONS\PICTURES\angryghostcloud.bmp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188000" y="828000"/>
            <a:ext cx="3356003" cy="2707947"/>
          </a:xfrm>
          <a:prstGeom prst="rect">
            <a:avLst/>
          </a:prstGeom>
          <a:noFill/>
        </p:spPr>
      </p:pic>
      <p:pic>
        <p:nvPicPr>
          <p:cNvPr id="34" name="bulb" descr="G:\angry family\ANIMATIONS\PICTURES\angrylightningbulb2.bmp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2500306"/>
            <a:ext cx="2714644" cy="2995706"/>
          </a:xfrm>
          <a:prstGeom prst="rect">
            <a:avLst/>
          </a:prstGeom>
          <a:noFill/>
        </p:spPr>
      </p:pic>
      <p:pic>
        <p:nvPicPr>
          <p:cNvPr id="35" name="bulb-talking" descr="G:\angry family\ANIMATIONS\PICTURES\angrylightningbulb1.bmp"/>
          <p:cNvPicPr>
            <a:picLocks noChangeAspect="1" noChangeArrowheads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2500306"/>
            <a:ext cx="2714644" cy="2995706"/>
          </a:xfrm>
          <a:prstGeom prst="rect">
            <a:avLst/>
          </a:prstGeom>
          <a:noFill/>
        </p:spPr>
      </p:pic>
      <p:pic>
        <p:nvPicPr>
          <p:cNvPr id="23" name="slide25.wav">
            <a:hlinkClick r:id="" action="ppaction://media"/>
          </p:cNvPr>
          <p:cNvPicPr>
            <a:picLocks noRot="1" noChangeAspect="1"/>
          </p:cNvPicPr>
          <p:nvPr>
            <a:wavAudioFile r:embed="rId1" name="slide25.wav"/>
          </p:nvPr>
        </p:nvPicPr>
        <p:blipFill>
          <a:blip r:embed="rId24" cstate="print"/>
          <a:stretch>
            <a:fillRect/>
          </a:stretch>
        </p:blipFill>
        <p:spPr>
          <a:xfrm>
            <a:off x="7858148" y="6215082"/>
            <a:ext cx="304800" cy="304800"/>
          </a:xfrm>
          <a:prstGeom prst="rect">
            <a:avLst/>
          </a:prstGeom>
        </p:spPr>
      </p:pic>
      <p:sp>
        <p:nvSpPr>
          <p:cNvPr id="1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You are going to see...</a:t>
            </a:r>
          </a:p>
        </p:txBody>
      </p:sp>
      <p:sp>
        <p:nvSpPr>
          <p:cNvPr id="22" name="Callout"/>
          <p:cNvSpPr/>
          <p:nvPr/>
        </p:nvSpPr>
        <p:spPr>
          <a:xfrm>
            <a:off x="4286248" y="785794"/>
            <a:ext cx="4000528" cy="1071570"/>
          </a:xfrm>
          <a:prstGeom prst="wedgeRoundRectCallout">
            <a:avLst>
              <a:gd name="adj1" fmla="val -37408"/>
              <a:gd name="adj2" fmla="val 1160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vas </a:t>
            </a:r>
            <a:r>
              <a:rPr lang="en-GB" sz="4000" b="1" dirty="0" err="1">
                <a:solidFill>
                  <a:schemeClr val="tx1"/>
                </a:solidFill>
              </a:rPr>
              <a:t>voir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24" name="slide25 (2).wav">
            <a:hlinkClick r:id="" action="ppaction://media"/>
          </p:cNvPr>
          <p:cNvPicPr>
            <a:picLocks noRot="1" noChangeAspect="1"/>
          </p:cNvPicPr>
          <p:nvPr>
            <a:wavAudioFile r:embed="rId2" name="slide25 (2).wav"/>
          </p:nvPr>
        </p:nvPicPr>
        <p:blipFill>
          <a:blip r:embed="rId25" cstate="print"/>
          <a:stretch>
            <a:fillRect/>
          </a:stretch>
        </p:blipFill>
        <p:spPr>
          <a:xfrm>
            <a:off x="750095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67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" descr="stadium-inside.bmp"/>
          <p:cNvPicPr>
            <a:picLocks noChangeAspect="1"/>
          </p:cNvPicPr>
          <p:nvPr/>
        </p:nvPicPr>
        <p:blipFill>
          <a:blip r:embed="rId4" cstate="print"/>
          <a:srcRect l="24255" t="27234" r="21277" b="1829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tree1-talking" descr="tree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643702" y="1873922"/>
            <a:ext cx="1499930" cy="291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tree2" descr="G:\angry family\ANIMATIONS\PICTURES\treeB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3834" y="1714488"/>
            <a:ext cx="1541279" cy="3129264"/>
          </a:xfrm>
          <a:prstGeom prst="rect">
            <a:avLst/>
          </a:prstGeom>
          <a:noFill/>
        </p:spPr>
      </p:pic>
      <p:pic>
        <p:nvPicPr>
          <p:cNvPr id="36" name="wolfman" descr="G:\angry family\ANIMATIONS\PICTURES\confusedwolfman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4569793" y="2643182"/>
            <a:ext cx="1288089" cy="2167187"/>
          </a:xfrm>
          <a:prstGeom prst="rect">
            <a:avLst/>
          </a:prstGeom>
          <a:noFill/>
        </p:spPr>
      </p:pic>
      <p:pic>
        <p:nvPicPr>
          <p:cNvPr id="14" name="clock" descr="G:\angry family\ANIMATIONS\PICTURES\angrydigital2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8935" y="3286124"/>
            <a:ext cx="1817115" cy="1466547"/>
          </a:xfrm>
          <a:prstGeom prst="rect">
            <a:avLst/>
          </a:prstGeom>
          <a:noFill/>
        </p:spPr>
      </p:pic>
      <p:pic>
        <p:nvPicPr>
          <p:cNvPr id="15" name="toaster" descr="G:\angry family\ANIMATIONS\PICTURES\angrytoasterbrow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412" y="3456848"/>
            <a:ext cx="1896131" cy="1260061"/>
          </a:xfrm>
          <a:prstGeom prst="rect">
            <a:avLst/>
          </a:prstGeom>
          <a:noFill/>
        </p:spPr>
      </p:pic>
      <p:pic>
        <p:nvPicPr>
          <p:cNvPr id="40" name="palcos" descr="asientos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2D393C"/>
              </a:clrFrom>
              <a:clrTo>
                <a:srgbClr val="2D393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785983" y="3571876"/>
            <a:ext cx="11001453" cy="1207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bulb-talking" descr="G:\angry family\ANIMATIONS\PICTURES\angrylightningbulb1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615662" flipH="1">
            <a:off x="2396727" y="646044"/>
            <a:ext cx="3600087" cy="3972825"/>
          </a:xfrm>
          <a:prstGeom prst="rect">
            <a:avLst/>
          </a:prstGeom>
          <a:noFill/>
        </p:spPr>
      </p:pic>
      <p:pic>
        <p:nvPicPr>
          <p:cNvPr id="10" name="antorcha" descr="antorcha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517069" flipH="1">
            <a:off x="2957773" y="2929289"/>
            <a:ext cx="2426268" cy="2956375"/>
          </a:xfrm>
          <a:prstGeom prst="rect">
            <a:avLst/>
          </a:prstGeom>
        </p:spPr>
      </p:pic>
      <p:pic>
        <p:nvPicPr>
          <p:cNvPr id="12" name="potato2" descr="G:\angry family\ANIMATIONS\PICTURES\angrypotatohead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637418" y="3661575"/>
            <a:ext cx="2475001" cy="3053573"/>
          </a:xfrm>
          <a:prstGeom prst="rect">
            <a:avLst/>
          </a:prstGeom>
          <a:noFill/>
        </p:spPr>
      </p:pic>
      <p:pic>
        <p:nvPicPr>
          <p:cNvPr id="13" name="potato1" descr="G:\angry family\ANIMATIONS\PICTURES\angrypotatohead2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637418" y="3661575"/>
            <a:ext cx="2475001" cy="3053572"/>
          </a:xfrm>
          <a:prstGeom prst="rect">
            <a:avLst/>
          </a:prstGeom>
          <a:noFill/>
        </p:spPr>
      </p:pic>
      <p:sp>
        <p:nvSpPr>
          <p:cNvPr id="1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One, two, one, two...</a:t>
            </a:r>
          </a:p>
        </p:txBody>
      </p:sp>
      <p:sp>
        <p:nvSpPr>
          <p:cNvPr id="16" name="one,two"/>
          <p:cNvSpPr/>
          <p:nvPr/>
        </p:nvSpPr>
        <p:spPr>
          <a:xfrm rot="260219">
            <a:off x="1733998" y="4862751"/>
            <a:ext cx="5473765" cy="71776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s-ES" sz="3600" b="1" dirty="0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Un, </a:t>
            </a:r>
            <a:r>
              <a:rPr lang="es-ES" sz="3600" b="1" dirty="0" err="1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deux</a:t>
            </a:r>
            <a:r>
              <a:rPr lang="es-ES" sz="3600" b="1" dirty="0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un, </a:t>
            </a:r>
            <a:r>
              <a:rPr lang="es-ES" sz="3600" b="1" dirty="0" err="1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deux</a:t>
            </a:r>
            <a:r>
              <a:rPr lang="es-ES" sz="3600" b="1" dirty="0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…</a:t>
            </a:r>
          </a:p>
        </p:txBody>
      </p:sp>
      <p:pic>
        <p:nvPicPr>
          <p:cNvPr id="19" name="slide26 (2).wav">
            <a:hlinkClick r:id="" action="ppaction://media"/>
          </p:cNvPr>
          <p:cNvPicPr>
            <a:picLocks noRot="1" noChangeAspect="1"/>
          </p:cNvPicPr>
          <p:nvPr>
            <a:wavAudioFile r:embed="rId1" name="slide26 (2).wav"/>
          </p:nvPr>
        </p:nvPicPr>
        <p:blipFill>
          <a:blip r:embed="rId15" cstate="print"/>
          <a:stretch>
            <a:fillRect/>
          </a:stretch>
        </p:blipFill>
        <p:spPr>
          <a:xfrm>
            <a:off x="7858148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33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93698 -0.01042 " pathEditMode="relative" ptsTypes="AA">
                                      <p:cBhvr>
                                        <p:cTn id="1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93698 -0.01042 " pathEditMode="relative" ptsTypes="AA">
                                      <p:cBhvr>
                                        <p:cTn id="12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93698 -0.01042 " pathEditMode="relative" ptsTypes="AA">
                                      <p:cBhvr>
                                        <p:cTn id="1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93698 -0.01042 " pathEditMode="relative" ptsTypes="AA">
                                      <p:cBhvr>
                                        <p:cTn id="16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8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6" grpId="0"/>
      <p:bldP spid="16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" descr="stadium-inside.bmp"/>
          <p:cNvPicPr>
            <a:picLocks noChangeAspect="1"/>
          </p:cNvPicPr>
          <p:nvPr/>
        </p:nvPicPr>
        <p:blipFill>
          <a:blip r:embed="rId4" cstate="print"/>
          <a:srcRect l="24255" t="27234" r="21277" b="1829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tree1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643702" y="1873922"/>
            <a:ext cx="1499930" cy="291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tree1-talking" descr="treeA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643702" y="1873922"/>
            <a:ext cx="1499930" cy="291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tree2" descr="G:\angry family\ANIMATIONS\PICTURES\treeB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3834" y="1714488"/>
            <a:ext cx="1541279" cy="3129264"/>
          </a:xfrm>
          <a:prstGeom prst="rect">
            <a:avLst/>
          </a:prstGeom>
          <a:noFill/>
        </p:spPr>
      </p:pic>
      <p:pic>
        <p:nvPicPr>
          <p:cNvPr id="36" name="wolfman" descr="G:\angry family\ANIMATIONS\PICTURES\confusedwolfman2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4569793" y="2643182"/>
            <a:ext cx="1288089" cy="2167186"/>
          </a:xfrm>
          <a:prstGeom prst="rect">
            <a:avLst/>
          </a:prstGeom>
          <a:noFill/>
        </p:spPr>
      </p:pic>
      <p:pic>
        <p:nvPicPr>
          <p:cNvPr id="14" name="clock" descr="G:\angry family\ANIMATIONS\PICTURES\angrydigital2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8935" y="3286124"/>
            <a:ext cx="1817115" cy="1466547"/>
          </a:xfrm>
          <a:prstGeom prst="rect">
            <a:avLst/>
          </a:prstGeom>
          <a:noFill/>
        </p:spPr>
      </p:pic>
      <p:pic>
        <p:nvPicPr>
          <p:cNvPr id="15" name="toaster" descr="G:\angry family\ANIMATIONS\PICTURES\angrytoasterbrow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412" y="3456848"/>
            <a:ext cx="1896131" cy="1260061"/>
          </a:xfrm>
          <a:prstGeom prst="rect">
            <a:avLst/>
          </a:prstGeom>
          <a:noFill/>
        </p:spPr>
      </p:pic>
      <p:pic>
        <p:nvPicPr>
          <p:cNvPr id="40" name="palcos" descr="asientos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2D393C"/>
              </a:clrFrom>
              <a:clrTo>
                <a:srgbClr val="2D393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785983" y="3571876"/>
            <a:ext cx="11001453" cy="120747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That bulb is going to have a brilliant career!</a:t>
            </a:r>
          </a:p>
        </p:txBody>
      </p:sp>
      <p:sp>
        <p:nvSpPr>
          <p:cNvPr id="22" name="Callout"/>
          <p:cNvSpPr/>
          <p:nvPr/>
        </p:nvSpPr>
        <p:spPr>
          <a:xfrm>
            <a:off x="500034" y="500042"/>
            <a:ext cx="5286412" cy="1857388"/>
          </a:xfrm>
          <a:prstGeom prst="wedgeRoundRectCallout">
            <a:avLst>
              <a:gd name="adj1" fmla="val 60236"/>
              <a:gd name="adj2" fmla="val 3848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Cette</a:t>
            </a:r>
            <a:r>
              <a:rPr lang="en-GB" sz="4000" b="1" dirty="0">
                <a:solidFill>
                  <a:schemeClr val="tx1"/>
                </a:solidFill>
              </a:rPr>
              <a:t> ampoule </a:t>
            </a:r>
            <a:r>
              <a:rPr lang="en-GB" sz="4000" b="1" dirty="0" err="1">
                <a:solidFill>
                  <a:schemeClr val="tx1"/>
                </a:solidFill>
              </a:rPr>
              <a:t>va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avoir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brillante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carrière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3" name="slide27 (2).wav">
            <a:hlinkClick r:id="" action="ppaction://media"/>
          </p:cNvPr>
          <p:cNvPicPr>
            <a:picLocks noRot="1" noChangeAspect="1"/>
          </p:cNvPicPr>
          <p:nvPr>
            <a:wavAudioFile r:embed="rId1" name="slide27 (2).wav"/>
          </p:nvPr>
        </p:nvPicPr>
        <p:blipFill>
          <a:blip r:embed="rId12" cstate="print"/>
          <a:stretch>
            <a:fillRect/>
          </a:stretch>
        </p:blipFill>
        <p:spPr>
          <a:xfrm>
            <a:off x="8572528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" descr="stadium-inside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l="24255" t="27234" r="21277" b="1829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bulb-talking" descr="G:\angry family\ANIMATIONS\PICTURES\angrylightningbulb1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615662" flipH="1">
            <a:off x="2055920" y="-12142"/>
            <a:ext cx="5190678" cy="5728099"/>
          </a:xfrm>
          <a:prstGeom prst="rect">
            <a:avLst/>
          </a:prstGeom>
          <a:noFill/>
        </p:spPr>
      </p:pic>
      <p:pic>
        <p:nvPicPr>
          <p:cNvPr id="10" name="antorcha" descr="antorcha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517069" flipH="1">
            <a:off x="2799908" y="3381279"/>
            <a:ext cx="3498242" cy="4262561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8680" y="274638"/>
            <a:ext cx="8229600" cy="1143000"/>
          </a:xfrm>
        </p:spPr>
        <p:txBody>
          <a:bodyPr/>
          <a:lstStyle/>
          <a:p>
            <a:pPr algn="l"/>
            <a:r>
              <a:rPr lang="en-GB" sz="4000" b="1" dirty="0">
                <a:effectLst>
                  <a:glow rad="101600">
                    <a:srgbClr val="FFFFFF">
                      <a:alpha val="60000"/>
                    </a:srgbClr>
                  </a:glow>
                </a:effectLst>
              </a:rPr>
              <a:t>Going to			   	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rgbClr val="FFFFFF">
                      <a:alpha val="60000"/>
                    </a:srgbClr>
                  </a:glow>
                </a:effectLst>
              </a:rPr>
              <a:t>Aller</a:t>
            </a:r>
            <a:endParaRPr lang="en-GB" sz="4000" b="1" dirty="0">
              <a:solidFill>
                <a:srgbClr val="FF0000"/>
              </a:solidFill>
              <a:effectLst>
                <a:glow rad="101600">
                  <a:srgbClr val="FFFFFF">
                    <a:alpha val="60000"/>
                  </a:srgbClr>
                </a:glow>
              </a:effectLst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14346" y="1643050"/>
            <a:ext cx="8929654" cy="464347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I’m going to eat            </a:t>
            </a:r>
            <a:r>
              <a:rPr kumimoji="0" lang="en-GB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Je </a:t>
            </a:r>
            <a:r>
              <a:rPr kumimoji="0" lang="en-GB" sz="38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vais</a:t>
            </a:r>
            <a:r>
              <a:rPr kumimoji="0" lang="en-GB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manger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You’re going to eat      </a:t>
            </a:r>
            <a:r>
              <a:rPr lang="en-GB" sz="3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</a:t>
            </a:r>
            <a:r>
              <a:rPr lang="en-GB" sz="3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800" b="1" u="sng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vas</a:t>
            </a:r>
            <a:r>
              <a:rPr lang="en-GB" sz="3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manger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800" b="1" i="0" u="none" strike="noStrike" kern="1200" cap="none" spc="0" normalizeH="0" baseline="0" noProof="0" dirty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He/she’s going to eat  </a:t>
            </a:r>
            <a:r>
              <a:rPr kumimoji="0" lang="en-GB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Il/</a:t>
            </a:r>
            <a:r>
              <a:rPr kumimoji="0" lang="en-GB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elle</a:t>
            </a:r>
            <a:r>
              <a:rPr kumimoji="0" lang="en-GB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/on </a:t>
            </a:r>
            <a:r>
              <a:rPr kumimoji="0" lang="en-GB" sz="38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va</a:t>
            </a:r>
            <a:r>
              <a:rPr kumimoji="0" lang="en-GB" sz="3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manger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800" b="1" i="0" u="none" strike="noStrike" kern="1200" cap="none" spc="0" normalizeH="0" baseline="0" noProof="0" dirty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We’re going to eat       </a:t>
            </a:r>
            <a:r>
              <a:rPr kumimoji="0" lang="en-GB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Nous </a:t>
            </a:r>
            <a:r>
              <a:rPr kumimoji="0" lang="en-GB" sz="38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allons</a:t>
            </a:r>
            <a:r>
              <a:rPr kumimoji="0" lang="en-GB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manger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You’re going to eat      </a:t>
            </a:r>
            <a:r>
              <a:rPr lang="en-GB" sz="3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Vous</a:t>
            </a:r>
            <a:r>
              <a:rPr lang="en-GB" sz="3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800" b="1" u="sng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allez</a:t>
            </a:r>
            <a:r>
              <a:rPr lang="en-GB" sz="3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manger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800" b="1" i="0" u="none" strike="noStrike" kern="1200" cap="none" spc="0" normalizeH="0" baseline="0" noProof="0" dirty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They’re going to eat    </a:t>
            </a:r>
            <a:r>
              <a:rPr kumimoji="0" lang="en-GB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Ils</a:t>
            </a:r>
            <a:r>
              <a:rPr kumimoji="0" lang="en-GB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en-GB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elles</a:t>
            </a:r>
            <a:r>
              <a:rPr kumimoji="0" lang="en-GB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8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vont</a:t>
            </a:r>
            <a:r>
              <a:rPr kumimoji="0" lang="en-GB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manger</a:t>
            </a:r>
          </a:p>
        </p:txBody>
      </p:sp>
      <p:pic>
        <p:nvPicPr>
          <p:cNvPr id="8" name="slide28 (2)B.wav">
            <a:hlinkClick r:id="" action="ppaction://media"/>
          </p:cNvPr>
          <p:cNvPicPr>
            <a:picLocks noRot="1" noChangeAspect="1"/>
          </p:cNvPicPr>
          <p:nvPr>
            <a:wavAudioFile r:embed="rId1" name="slide28 (2)B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ackground" descr="stadium-inside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rcRect l="24255" t="27234" r="21277" b="1829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bulb-talking" descr="G:\angry family\ANIMATIONS\PICTURES\angrylightningbulb1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615662" flipH="1">
            <a:off x="2055920" y="-12142"/>
            <a:ext cx="5190678" cy="5728099"/>
          </a:xfrm>
          <a:prstGeom prst="rect">
            <a:avLst/>
          </a:prstGeom>
          <a:noFill/>
        </p:spPr>
      </p:pic>
      <p:pic>
        <p:nvPicPr>
          <p:cNvPr id="26" name="antorcha" descr="antorch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517069" flipH="1">
            <a:off x="2799908" y="3381279"/>
            <a:ext cx="3498242" cy="42625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635250"/>
            <a:ext cx="914397" cy="1373211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2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67938" y="-1500222"/>
            <a:ext cx="751000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7132772"/>
            <a:ext cx="1365577" cy="2050778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1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2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776758"/>
            <a:ext cx="1643063" cy="2467497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1387D5B7-287A-E708-2EFE-5C95C6B33C6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20" name="Picture 19" descr="A drawing of a spatula&#10;&#10;AI-generated content may be incorrect.">
            <a:extLst>
              <a:ext uri="{FF2B5EF4-FFF2-40B4-BE49-F238E27FC236}">
                <a16:creationId xmlns:a16="http://schemas.microsoft.com/office/drawing/2014/main" id="{9503144F-AF8D-6882-7682-F80E1C288BA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stadium" descr="C:\Users\Usuario\The Angry Family JOB\olympic games\stadium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953" y="0"/>
            <a:ext cx="9142094" cy="5862368"/>
          </a:xfrm>
          <a:prstGeom prst="rect">
            <a:avLst/>
          </a:prstGeom>
          <a:noFill/>
        </p:spPr>
      </p:pic>
      <p:pic>
        <p:nvPicPr>
          <p:cNvPr id="2051" name="micro talking" descr="G:\angry family\ANIMATIONS\PICTURES\mic face3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428604"/>
            <a:ext cx="2419350" cy="5295900"/>
          </a:xfrm>
          <a:prstGeom prst="rect">
            <a:avLst/>
          </a:prstGeom>
          <a:noFill/>
        </p:spPr>
      </p:pic>
      <p:pic>
        <p:nvPicPr>
          <p:cNvPr id="2052" name="micro" descr="G:\angry family\ANIMATIONS\PICTURES\mic face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428604"/>
            <a:ext cx="2419350" cy="5295900"/>
          </a:xfrm>
          <a:prstGeom prst="rect">
            <a:avLst/>
          </a:prstGeom>
          <a:noFill/>
        </p:spPr>
      </p:pic>
      <p:sp>
        <p:nvSpPr>
          <p:cNvPr id="12" name="Callout"/>
          <p:cNvSpPr/>
          <p:nvPr/>
        </p:nvSpPr>
        <p:spPr>
          <a:xfrm>
            <a:off x="3143240" y="857232"/>
            <a:ext cx="5357850" cy="2500330"/>
          </a:xfrm>
          <a:prstGeom prst="wedgeRoundRectCallout">
            <a:avLst>
              <a:gd name="adj1" fmla="val -67116"/>
              <a:gd name="adj2" fmla="val -1835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La </a:t>
            </a:r>
            <a:r>
              <a:rPr lang="en-GB" sz="4000" b="1" dirty="0" err="1">
                <a:solidFill>
                  <a:schemeClr val="tx1"/>
                </a:solidFill>
              </a:rPr>
              <a:t>cérémonie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d’ouverture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va</a:t>
            </a:r>
            <a:r>
              <a:rPr lang="en-GB" sz="4000" b="1" dirty="0">
                <a:solidFill>
                  <a:schemeClr val="tx1"/>
                </a:solidFill>
              </a:rPr>
              <a:t> commencer </a:t>
            </a:r>
            <a:r>
              <a:rPr lang="en-GB" sz="4000" b="1" dirty="0" err="1">
                <a:solidFill>
                  <a:schemeClr val="tx1"/>
                </a:solidFill>
              </a:rPr>
              <a:t>dans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quelques</a:t>
            </a:r>
            <a:r>
              <a:rPr lang="en-GB" sz="4000" b="1" dirty="0">
                <a:solidFill>
                  <a:schemeClr val="tx1"/>
                </a:solidFill>
              </a:rPr>
              <a:t> minutes !</a:t>
            </a:r>
          </a:p>
        </p:txBody>
      </p:sp>
      <p:sp>
        <p:nvSpPr>
          <p:cNvPr id="1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The  Opening Ceremony is going to start in just a few minutes!</a:t>
            </a:r>
          </a:p>
        </p:txBody>
      </p:sp>
      <p:pic>
        <p:nvPicPr>
          <p:cNvPr id="8" name="slide3 (2).wav">
            <a:hlinkClick r:id="" action="ppaction://media"/>
          </p:cNvPr>
          <p:cNvPicPr>
            <a:picLocks noRot="1" noChangeAspect="1"/>
          </p:cNvPicPr>
          <p:nvPr>
            <a:wavAudioFile r:embed="rId1" name="slide3 (2).wav"/>
          </p:nvPr>
        </p:nvPicPr>
        <p:blipFill>
          <a:blip r:embed="rId7" cstate="print"/>
          <a:stretch>
            <a:fillRect/>
          </a:stretch>
        </p:blipFill>
        <p:spPr>
          <a:xfrm>
            <a:off x="8001024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8" dur="238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33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0" dur="175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4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stadium" descr="C:\Users\Usuario\The Angry Family JOB\olympic games\stadium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953" y="0"/>
            <a:ext cx="9142094" cy="5862368"/>
          </a:xfrm>
          <a:prstGeom prst="rect">
            <a:avLst/>
          </a:prstGeom>
          <a:noFill/>
        </p:spPr>
      </p:pic>
      <p:pic>
        <p:nvPicPr>
          <p:cNvPr id="2051" name="micro talking" descr="G:\angry family\ANIMATIONS\PICTURES\mic face3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428604"/>
            <a:ext cx="2419350" cy="5295900"/>
          </a:xfrm>
          <a:prstGeom prst="rect">
            <a:avLst/>
          </a:prstGeom>
          <a:noFill/>
        </p:spPr>
      </p:pic>
      <p:pic>
        <p:nvPicPr>
          <p:cNvPr id="2052" name="micro" descr="G:\angry family\ANIMATIONS\PICTURES\mic face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428604"/>
            <a:ext cx="2419350" cy="5295900"/>
          </a:xfrm>
          <a:prstGeom prst="rect">
            <a:avLst/>
          </a:prstGeom>
          <a:noFill/>
        </p:spPr>
      </p:pic>
      <p:sp>
        <p:nvSpPr>
          <p:cNvPr id="12" name="Callout"/>
          <p:cNvSpPr/>
          <p:nvPr/>
        </p:nvSpPr>
        <p:spPr>
          <a:xfrm>
            <a:off x="2786050" y="785794"/>
            <a:ext cx="5643602" cy="2500330"/>
          </a:xfrm>
          <a:prstGeom prst="wedgeRoundRectCallout">
            <a:avLst>
              <a:gd name="adj1" fmla="val -61708"/>
              <a:gd name="adj2" fmla="val -705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On </a:t>
            </a:r>
            <a:r>
              <a:rPr lang="en-GB" sz="4000" b="1" dirty="0" err="1">
                <a:solidFill>
                  <a:schemeClr val="tx1"/>
                </a:solidFill>
              </a:rPr>
              <a:t>espère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Mr Angry Potato-Head </a:t>
            </a:r>
            <a:r>
              <a:rPr lang="en-GB" sz="4000" b="1" dirty="0" err="1">
                <a:solidFill>
                  <a:schemeClr val="tx1"/>
                </a:solidFill>
              </a:rPr>
              <a:t>va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apporter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flamme</a:t>
            </a:r>
            <a:r>
              <a:rPr lang="en-GB" sz="4000" b="1" dirty="0">
                <a:solidFill>
                  <a:schemeClr val="tx1"/>
                </a:solidFill>
              </a:rPr>
              <a:t> en temps et en </a:t>
            </a:r>
            <a:r>
              <a:rPr lang="en-GB" sz="4000" b="1" dirty="0" err="1">
                <a:solidFill>
                  <a:schemeClr val="tx1"/>
                </a:solidFill>
              </a:rPr>
              <a:t>heure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sp>
        <p:nvSpPr>
          <p:cNvPr id="1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We hope that Mr Angry Potato-Head is going to bring the torch in time!</a:t>
            </a:r>
          </a:p>
        </p:txBody>
      </p:sp>
      <p:pic>
        <p:nvPicPr>
          <p:cNvPr id="8" name="slide4 (2).wav">
            <a:hlinkClick r:id="" action="ppaction://media"/>
          </p:cNvPr>
          <p:cNvPicPr>
            <a:picLocks noRot="1" noChangeAspect="1"/>
          </p:cNvPicPr>
          <p:nvPr>
            <a:wavAudioFile r:embed="rId1" name="slide4 (2).wav"/>
          </p:nvPr>
        </p:nvPicPr>
        <p:blipFill>
          <a:blip r:embed="rId7" cstate="print"/>
          <a:stretch>
            <a:fillRect/>
          </a:stretch>
        </p:blipFill>
        <p:spPr>
          <a:xfrm>
            <a:off x="81439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8" dur="242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43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2" dur="283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sta" descr="G:\angry family\ANIMATIONS\PICTURES\pista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5901047"/>
          </a:xfrm>
          <a:prstGeom prst="rect">
            <a:avLst/>
          </a:prstGeom>
          <a:noFill/>
        </p:spPr>
      </p:pic>
      <p:pic>
        <p:nvPicPr>
          <p:cNvPr id="8" name="arbol1" descr="tre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-1000156"/>
            <a:ext cx="1143008" cy="2320653"/>
          </a:xfrm>
          <a:prstGeom prst="rect">
            <a:avLst/>
          </a:prstGeom>
        </p:spPr>
      </p:pic>
      <p:pic>
        <p:nvPicPr>
          <p:cNvPr id="13" name="arbol1" descr="tre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2198" y="-1034793"/>
            <a:ext cx="1002265" cy="2034901"/>
          </a:xfrm>
          <a:prstGeom prst="rect">
            <a:avLst/>
          </a:prstGeom>
        </p:spPr>
      </p:pic>
      <p:pic>
        <p:nvPicPr>
          <p:cNvPr id="3075" name="arbol2" descr="C:\Users\Usuario\The Angry Family JOB\olympic games\tree1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62460" y="-928718"/>
            <a:ext cx="1076417" cy="2090069"/>
          </a:xfrm>
          <a:prstGeom prst="rect">
            <a:avLst/>
          </a:prstGeom>
          <a:noFill/>
        </p:spPr>
      </p:pic>
      <p:pic>
        <p:nvPicPr>
          <p:cNvPr id="14" name="arbol1" descr="tre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8148" y="-1428784"/>
            <a:ext cx="1090762" cy="2214578"/>
          </a:xfrm>
          <a:prstGeom prst="rect">
            <a:avLst/>
          </a:prstGeom>
        </p:spPr>
      </p:pic>
      <p:pic>
        <p:nvPicPr>
          <p:cNvPr id="15" name="arbol1" descr="tre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-642966"/>
            <a:ext cx="1785918" cy="3625955"/>
          </a:xfrm>
          <a:prstGeom prst="rect">
            <a:avLst/>
          </a:prstGeom>
        </p:spPr>
      </p:pic>
      <p:pic>
        <p:nvPicPr>
          <p:cNvPr id="16" name="arbol2" descr="C:\Users\Usuario\The Angry Family JOB\olympic games\tree1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54" y="-357214"/>
            <a:ext cx="1643042" cy="3190280"/>
          </a:xfrm>
          <a:prstGeom prst="rect">
            <a:avLst/>
          </a:prstGeom>
          <a:noFill/>
        </p:spPr>
      </p:pic>
      <p:pic>
        <p:nvPicPr>
          <p:cNvPr id="18" name="arbol1" descr="tre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29618" y="788023"/>
            <a:ext cx="2285984" cy="4641241"/>
          </a:xfrm>
          <a:prstGeom prst="rect">
            <a:avLst/>
          </a:prstGeom>
        </p:spPr>
      </p:pic>
      <p:pic>
        <p:nvPicPr>
          <p:cNvPr id="19" name="micro talking" descr="G:\angry family\ANIMATIONS\PICTURES\mic face3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428604"/>
            <a:ext cx="2419350" cy="5295900"/>
          </a:xfrm>
          <a:prstGeom prst="rect">
            <a:avLst/>
          </a:prstGeom>
          <a:noFill/>
        </p:spPr>
      </p:pic>
      <p:pic>
        <p:nvPicPr>
          <p:cNvPr id="20" name="micro" descr="G:\angry family\ANIMATIONS\PICTURES\mic face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428604"/>
            <a:ext cx="2419350" cy="5295900"/>
          </a:xfrm>
          <a:prstGeom prst="rect">
            <a:avLst/>
          </a:prstGeom>
          <a:noFill/>
        </p:spPr>
      </p:pic>
      <p:sp>
        <p:nvSpPr>
          <p:cNvPr id="12" name="Callout"/>
          <p:cNvSpPr/>
          <p:nvPr/>
        </p:nvSpPr>
        <p:spPr>
          <a:xfrm>
            <a:off x="2928926" y="928670"/>
            <a:ext cx="5786478" cy="1500198"/>
          </a:xfrm>
          <a:prstGeom prst="wedgeRoundRectCallout">
            <a:avLst>
              <a:gd name="adj1" fmla="val -64542"/>
              <a:gd name="adj2" fmla="val -293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Et </a:t>
            </a:r>
            <a:r>
              <a:rPr lang="en-GB" sz="4000" b="1" dirty="0" err="1">
                <a:solidFill>
                  <a:schemeClr val="tx1"/>
                </a:solidFill>
              </a:rPr>
              <a:t>maintenant</a:t>
            </a:r>
            <a:r>
              <a:rPr lang="en-GB" sz="4000" b="1" dirty="0">
                <a:solidFill>
                  <a:schemeClr val="tx1"/>
                </a:solidFill>
              </a:rPr>
              <a:t>, nous </a:t>
            </a:r>
            <a:r>
              <a:rPr lang="en-GB" sz="4000" b="1" dirty="0" err="1">
                <a:solidFill>
                  <a:schemeClr val="tx1"/>
                </a:solidFill>
              </a:rPr>
              <a:t>allons</a:t>
            </a:r>
            <a:r>
              <a:rPr lang="en-GB" sz="4000" b="1" dirty="0">
                <a:solidFill>
                  <a:schemeClr val="tx1"/>
                </a:solidFill>
              </a:rPr>
              <a:t> le </a:t>
            </a:r>
            <a:r>
              <a:rPr lang="en-GB" sz="4000" b="1" dirty="0" err="1">
                <a:solidFill>
                  <a:schemeClr val="tx1"/>
                </a:solidFill>
              </a:rPr>
              <a:t>regarder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courir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sp>
        <p:nvSpPr>
          <p:cNvPr id="1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And now, we are going to watch him run!</a:t>
            </a:r>
          </a:p>
        </p:txBody>
      </p:sp>
      <p:pic>
        <p:nvPicPr>
          <p:cNvPr id="21" name="slide5 (2).wav">
            <a:hlinkClick r:id="" action="ppaction://media"/>
          </p:cNvPr>
          <p:cNvPicPr>
            <a:picLocks noRot="1" noChangeAspect="1"/>
          </p:cNvPicPr>
          <p:nvPr>
            <a:wavAudioFile r:embed="rId1" name="slide5 (2).wav"/>
          </p:nvPr>
        </p:nvPicPr>
        <p:blipFill>
          <a:blip r:embed="rId12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01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8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5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4" fill="hold" nodeType="withEffect">
                                  <p:stCondLst>
                                    <p:cond delay="66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4" fill="hold" nodeType="withEffect">
                                  <p:stCondLst>
                                    <p:cond delay="66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2" grpId="0" animBg="1"/>
      <p:bldP spid="1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sta" descr="G:\angry family\ANIMATIONS\PICTURES\pista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5901047"/>
          </a:xfrm>
          <a:prstGeom prst="rect">
            <a:avLst/>
          </a:prstGeom>
          <a:noFill/>
        </p:spPr>
      </p:pic>
      <p:pic>
        <p:nvPicPr>
          <p:cNvPr id="8" name="arbol1" descr="tre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-1000156"/>
            <a:ext cx="1143008" cy="2320653"/>
          </a:xfrm>
          <a:prstGeom prst="rect">
            <a:avLst/>
          </a:prstGeom>
        </p:spPr>
      </p:pic>
      <p:pic>
        <p:nvPicPr>
          <p:cNvPr id="13" name="arbol1" descr="tre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2198" y="-1034793"/>
            <a:ext cx="1002265" cy="2034901"/>
          </a:xfrm>
          <a:prstGeom prst="rect">
            <a:avLst/>
          </a:prstGeom>
        </p:spPr>
      </p:pic>
      <p:pic>
        <p:nvPicPr>
          <p:cNvPr id="3075" name="arbol2" descr="C:\Users\Usuario\The Angry Family JOB\olympic games\tree1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62460" y="-928718"/>
            <a:ext cx="1076417" cy="2090069"/>
          </a:xfrm>
          <a:prstGeom prst="rect">
            <a:avLst/>
          </a:prstGeom>
          <a:noFill/>
        </p:spPr>
      </p:pic>
      <p:pic>
        <p:nvPicPr>
          <p:cNvPr id="14" name="arbol1" descr="tre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8148" y="-1428784"/>
            <a:ext cx="1090762" cy="2214578"/>
          </a:xfrm>
          <a:prstGeom prst="rect">
            <a:avLst/>
          </a:prstGeom>
        </p:spPr>
      </p:pic>
      <p:pic>
        <p:nvPicPr>
          <p:cNvPr id="15" name="arbol1" descr="tre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-642966"/>
            <a:ext cx="1785918" cy="3625955"/>
          </a:xfrm>
          <a:prstGeom prst="rect">
            <a:avLst/>
          </a:prstGeom>
        </p:spPr>
      </p:pic>
      <p:pic>
        <p:nvPicPr>
          <p:cNvPr id="16" name="arbol2" descr="C:\Users\Usuario\The Angry Family JOB\olympic games\tree1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54" y="-357214"/>
            <a:ext cx="1643042" cy="3190280"/>
          </a:xfrm>
          <a:prstGeom prst="rect">
            <a:avLst/>
          </a:prstGeom>
          <a:noFill/>
        </p:spPr>
      </p:pic>
      <p:pic>
        <p:nvPicPr>
          <p:cNvPr id="19" name="fuego2" descr="fuego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854547">
            <a:off x="8444844" y="-944720"/>
            <a:ext cx="645633" cy="516015"/>
          </a:xfrm>
          <a:prstGeom prst="rect">
            <a:avLst/>
          </a:prstGeom>
        </p:spPr>
      </p:pic>
      <p:pic>
        <p:nvPicPr>
          <p:cNvPr id="20" name="fuego1" descr="fuego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854547">
            <a:off x="8436336" y="-999839"/>
            <a:ext cx="651032" cy="541963"/>
          </a:xfrm>
          <a:prstGeom prst="rect">
            <a:avLst/>
          </a:prstGeom>
        </p:spPr>
      </p:pic>
      <p:pic>
        <p:nvPicPr>
          <p:cNvPr id="17" name="antorcha" descr="antorcha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517069" flipH="1">
            <a:off x="8160949" y="-614851"/>
            <a:ext cx="1033172" cy="1258906"/>
          </a:xfrm>
          <a:prstGeom prst="rect">
            <a:avLst/>
          </a:prstGeom>
        </p:spPr>
      </p:pic>
      <p:pic>
        <p:nvPicPr>
          <p:cNvPr id="4098" name="potato2" descr="G:\angry family\ANIMATIONS\PICTURES\angrypotatohead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429782" y="-85874"/>
            <a:ext cx="1053924" cy="1300296"/>
          </a:xfrm>
          <a:prstGeom prst="rect">
            <a:avLst/>
          </a:prstGeom>
          <a:noFill/>
        </p:spPr>
      </p:pic>
      <p:pic>
        <p:nvPicPr>
          <p:cNvPr id="4099" name="potato1" descr="G:\angry family\ANIMATIONS\PICTURES\angrypotatohead2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8429782" y="-85874"/>
            <a:ext cx="1053924" cy="1300295"/>
          </a:xfrm>
          <a:prstGeom prst="rect">
            <a:avLst/>
          </a:prstGeom>
          <a:noFill/>
        </p:spPr>
      </p:pic>
      <p:pic>
        <p:nvPicPr>
          <p:cNvPr id="21" name="arbol2" descr="C:\Users\Usuario\The Angry Family JOB\olympic games\tree1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86" y="-357214"/>
            <a:ext cx="1643042" cy="3190280"/>
          </a:xfrm>
          <a:prstGeom prst="rect">
            <a:avLst/>
          </a:prstGeom>
          <a:noFill/>
        </p:spPr>
      </p:pic>
      <p:sp>
        <p:nvSpPr>
          <p:cNvPr id="23" name="one,two"/>
          <p:cNvSpPr/>
          <p:nvPr/>
        </p:nvSpPr>
        <p:spPr>
          <a:xfrm rot="21334811">
            <a:off x="293163" y="209824"/>
            <a:ext cx="5473765" cy="71776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s-ES" sz="3600" b="1" dirty="0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Un, </a:t>
            </a:r>
            <a:r>
              <a:rPr lang="es-ES" sz="3600" b="1" dirty="0" err="1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deux</a:t>
            </a:r>
            <a:r>
              <a:rPr lang="es-ES" sz="3600" b="1" dirty="0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un, </a:t>
            </a:r>
            <a:r>
              <a:rPr lang="es-ES" sz="3600" b="1" dirty="0" err="1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deux</a:t>
            </a:r>
            <a:r>
              <a:rPr lang="es-ES" sz="3600" b="1" dirty="0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…</a:t>
            </a:r>
          </a:p>
        </p:txBody>
      </p:sp>
      <p:sp>
        <p:nvSpPr>
          <p:cNvPr id="24" name="one,two"/>
          <p:cNvSpPr/>
          <p:nvPr/>
        </p:nvSpPr>
        <p:spPr>
          <a:xfrm rot="21334811">
            <a:off x="443010" y="2642801"/>
            <a:ext cx="5473765" cy="164369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hevronInverted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s-ES" sz="3200" b="1" dirty="0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Un, </a:t>
            </a:r>
            <a:r>
              <a:rPr lang="es-ES" sz="3200" b="1" dirty="0" err="1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deux</a:t>
            </a:r>
            <a:r>
              <a:rPr lang="es-ES" sz="3200" b="1" dirty="0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un, </a:t>
            </a:r>
            <a:r>
              <a:rPr lang="es-ES" sz="3200" b="1" dirty="0" err="1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deux</a:t>
            </a:r>
            <a:r>
              <a:rPr lang="es-ES" sz="3200" b="1" dirty="0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…</a:t>
            </a:r>
          </a:p>
          <a:p>
            <a:pPr algn="ctr"/>
            <a:endParaRPr lang="es-ES" sz="3200" b="1" dirty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2" name="potato2" descr="G:\angry family\ANIMATIONS\PICTURES\angrypotatohead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29652" y="-85874"/>
            <a:ext cx="1053924" cy="1300296"/>
          </a:xfrm>
          <a:prstGeom prst="rect">
            <a:avLst/>
          </a:prstGeom>
          <a:noFill/>
        </p:spPr>
      </p:pic>
      <p:pic>
        <p:nvPicPr>
          <p:cNvPr id="25" name="potato1" descr="G:\angry family\ANIMATIONS\PICTURES\angrypotatohead2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429652" y="-85874"/>
            <a:ext cx="1053924" cy="1300295"/>
          </a:xfrm>
          <a:prstGeom prst="rect">
            <a:avLst/>
          </a:prstGeom>
          <a:noFill/>
        </p:spPr>
      </p:pic>
      <p:pic>
        <p:nvPicPr>
          <p:cNvPr id="18" name="arbol1" descr="tre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29618" y="788023"/>
            <a:ext cx="2285984" cy="4641241"/>
          </a:xfrm>
          <a:prstGeom prst="rect">
            <a:avLst/>
          </a:prstGeom>
        </p:spPr>
      </p:pic>
      <p:pic>
        <p:nvPicPr>
          <p:cNvPr id="27" name="slide6and7short.wav">
            <a:hlinkClick r:id="" action="ppaction://media"/>
          </p:cNvPr>
          <p:cNvPicPr>
            <a:picLocks noRot="1" noChangeAspect="1"/>
          </p:cNvPicPr>
          <p:nvPr>
            <a:wavAudioFile r:embed="rId1" name="slide6and7short.wav"/>
          </p:nvPr>
        </p:nvPicPr>
        <p:blipFill>
          <a:blip r:embed="rId15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sp>
        <p:nvSpPr>
          <p:cNvPr id="1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One, two, one, two...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One, two, one, two...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0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 C -0.32379 0.04699 -0.6474 0.09398 -0.73663 0.13148 C -0.82587 0.16898 -0.63854 0.20116 -0.53559 0.22523 C -0.43264 0.24931 -0.19896 0.2537 -0.1191 0.27569 C -0.03906 0.29769 -0.03438 0.32106 -0.05556 0.35671 C -0.07656 0.39236 -0.08143 0.45903 -0.24601 0.49005 C -0.41042 0.52106 -0.90938 0.53356 -1.04202 0.54236 " pathEditMode="relative" rAng="0" ptsTypes="aaaaaaA">
                                      <p:cBhvr>
                                        <p:cTn id="8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00" y="271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74 4.07407E-6 C -0.34652 0.04699 -0.67013 0.09398 -0.75937 0.13148 C -0.84861 0.16898 -0.66128 0.20115 -0.55833 0.22523 C -0.45538 0.2493 -0.2217 0.2537 -0.14184 0.27569 C -0.0618 0.29768 -0.05711 0.32106 -0.07829 0.35671 C -0.0993 0.39236 -0.10416 0.45902 -0.26875 0.49004 C -0.43316 0.52106 -0.93211 0.53356 -1.06475 0.54236 " pathEditMode="relative" rAng="0" ptsTypes="aaaaaaA">
                                      <p:cBhvr>
                                        <p:cTn id="10" dur="1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00" y="271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74 4.07407E-6 C -0.34652 0.04699 -0.67013 0.09398 -0.75937 0.13148 C -0.84861 0.16898 -0.66128 0.20115 -0.55833 0.22523 C -0.45538 0.2493 -0.2217 0.2537 -0.14184 0.27569 C -0.0618 0.29768 -0.05711 0.32106 -0.07829 0.35671 C -0.0993 0.39236 -0.10416 0.45902 -0.26875 0.49004 C -0.43316 0.52106 -0.93211 0.53356 -1.06475 0.54236 " pathEditMode="relative" rAng="0" ptsTypes="aaaaaaA">
                                      <p:cBhvr>
                                        <p:cTn id="12" dur="10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00" y="271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51225E-6 C -0.32379 0.04715 -0.6474 0.09408 -0.73663 0.13129 C -0.82587 0.16874 -0.63854 0.20087 -0.53559 0.22491 C -0.43264 0.24896 -0.19896 0.25335 -0.1191 0.27531 C -0.03907 0.29727 -0.03438 0.32061 -0.05556 0.35621 C -0.07657 0.39181 -0.08143 0.45839 -0.24601 0.48936 C -0.41042 0.52034 -0.90938 0.53282 -1.04202 0.5416 " pathEditMode="relative" rAng="0" ptsTypes="aaaaaaA">
                                      <p:cBhvr>
                                        <p:cTn id="14" dur="1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00" y="271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18077E-6 C -0.32378 0.04715 -0.64739 0.09431 -0.73663 0.13153 C -0.82587 0.16898 -0.63854 0.20111 -0.53559 0.22515 C -0.43264 0.24942 -0.19896 0.25381 -0.1191 0.27577 C -0.03906 0.29773 -0.03437 0.32108 -0.05555 0.35668 C -0.07656 0.39228 -0.08142 0.45908 -0.24601 0.49006 C -0.41042 0.52103 -0.90937 0.53352 -1.04201 0.5423 " pathEditMode="relative" rAng="0" ptsTypes="aaaaaaA">
                                      <p:cBhvr>
                                        <p:cTn id="16" dur="1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00" y="271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6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7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74 4.07407E-6 C -0.34652 0.04699 -0.67013 0.09398 -0.75937 0.13148 C -0.84861 0.16898 -0.66128 0.20115 -0.55833 0.22523 C -0.45538 0.2493 -0.2217 0.2537 -0.14184 0.27569 C -0.0618 0.29768 -0.05711 0.32106 -0.07829 0.35671 C -0.0993 0.39236 -0.10416 0.45902 -0.26875 0.49004 C -0.43316 0.52106 -0.93211 0.53356 -1.06475 0.54236 " pathEditMode="relative" rAng="0" ptsTypes="aaaaaaA">
                                      <p:cBhvr>
                                        <p:cTn id="54" dur="1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00" y="2710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74 4.07407E-6 C -0.34652 0.04699 -0.67013 0.09398 -0.75937 0.13148 C -0.84861 0.16898 -0.66128 0.20115 -0.55833 0.22523 C -0.45538 0.2493 -0.2217 0.2537 -0.14184 0.27569 C -0.0618 0.29768 -0.05711 0.32106 -0.07829 0.35671 C -0.0993 0.39236 -0.10416 0.45902 -0.26875 0.49004 C -0.43316 0.52106 -0.93211 0.53356 -1.06475 0.54236 " pathEditMode="relative" rAng="0" ptsTypes="aaaaaaA">
                                      <p:cBhvr>
                                        <p:cTn id="56" dur="1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00" y="2710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35" presetClass="emph" presetSubtype="0" repeatCount="indefinite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3" grpId="0"/>
      <p:bldP spid="23" grpId="1"/>
      <p:bldP spid="24" grpId="0"/>
      <p:bldP spid="2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ackground" descr="woods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tree2" descr="tree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0"/>
            <a:ext cx="3143250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tree1" descr="treeA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grass" descr="woodsforegroun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fuego2" descr="fuego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854547">
            <a:off x="9154684" y="1511459"/>
            <a:ext cx="1520951" cy="1215603"/>
          </a:xfrm>
          <a:prstGeom prst="rect">
            <a:avLst/>
          </a:prstGeom>
        </p:spPr>
      </p:pic>
      <p:pic>
        <p:nvPicPr>
          <p:cNvPr id="17" name="fuego1" descr="fuego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854547">
            <a:off x="9134641" y="1454900"/>
            <a:ext cx="1533669" cy="1276730"/>
          </a:xfrm>
          <a:prstGeom prst="rect">
            <a:avLst/>
          </a:prstGeom>
        </p:spPr>
      </p:pic>
      <p:pic>
        <p:nvPicPr>
          <p:cNvPr id="18" name="antorcha" descr="antorcha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517069" flipH="1">
            <a:off x="8430509" y="2380164"/>
            <a:ext cx="2433896" cy="2965669"/>
          </a:xfrm>
          <a:prstGeom prst="rect">
            <a:avLst/>
          </a:prstGeom>
        </p:spPr>
      </p:pic>
      <p:pic>
        <p:nvPicPr>
          <p:cNvPr id="19" name="potato2" descr="G:\angry family\ANIMATIONS\PICTURES\angrypotatohead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9141644" y="3309471"/>
            <a:ext cx="2482782" cy="3063173"/>
          </a:xfrm>
          <a:prstGeom prst="rect">
            <a:avLst/>
          </a:prstGeom>
          <a:noFill/>
        </p:spPr>
      </p:pic>
      <p:pic>
        <p:nvPicPr>
          <p:cNvPr id="20" name="potato1" descr="G:\angry family\ANIMATIONS\PICTURES\angrypotatohead2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9141644" y="3309471"/>
            <a:ext cx="2482782" cy="3063172"/>
          </a:xfrm>
          <a:prstGeom prst="rect">
            <a:avLst/>
          </a:prstGeom>
          <a:noFill/>
        </p:spPr>
      </p:pic>
      <p:sp>
        <p:nvSpPr>
          <p:cNvPr id="29" name="one,two"/>
          <p:cNvSpPr/>
          <p:nvPr/>
        </p:nvSpPr>
        <p:spPr>
          <a:xfrm rot="260219">
            <a:off x="1733998" y="2648173"/>
            <a:ext cx="5473765" cy="71776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s-ES" sz="3600" b="1" dirty="0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Un, </a:t>
            </a:r>
            <a:r>
              <a:rPr lang="es-ES" sz="3600" b="1" dirty="0" err="1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deux</a:t>
            </a:r>
            <a:r>
              <a:rPr lang="es-ES" sz="3600" b="1" dirty="0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un, </a:t>
            </a:r>
            <a:r>
              <a:rPr lang="es-ES" sz="3600" b="1" dirty="0" err="1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deux</a:t>
            </a:r>
            <a:r>
              <a:rPr lang="es-ES" sz="3600" b="1" dirty="0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…</a:t>
            </a:r>
          </a:p>
        </p:txBody>
      </p:sp>
      <p:pic>
        <p:nvPicPr>
          <p:cNvPr id="13" name="slide6and7short.wav">
            <a:hlinkClick r:id="" action="ppaction://media"/>
          </p:cNvPr>
          <p:cNvPicPr>
            <a:picLocks noRot="1" noChangeAspect="1"/>
          </p:cNvPicPr>
          <p:nvPr>
            <a:wavAudioFile r:embed="rId1" name="slide6and7short.wav"/>
          </p:nvPr>
        </p:nvPicPr>
        <p:blipFill>
          <a:blip r:embed="rId13" cstate="print"/>
          <a:stretch>
            <a:fillRect/>
          </a:stretch>
        </p:blipFill>
        <p:spPr>
          <a:xfrm>
            <a:off x="8143900" y="6072206"/>
            <a:ext cx="304800" cy="304800"/>
          </a:xfrm>
          <a:prstGeom prst="rect">
            <a:avLst/>
          </a:prstGeom>
        </p:spPr>
      </p:pic>
      <p:sp>
        <p:nvSpPr>
          <p:cNvPr id="21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One, two, one, two...</a:t>
            </a:r>
          </a:p>
        </p:txBody>
      </p:sp>
    </p:spTree>
  </p:cSld>
  <p:clrMapOvr>
    <a:masterClrMapping/>
  </p:clrMapOvr>
  <p:transition advClick="0" advTm="28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0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.40954 0 " pathEditMode="relative" ptsTypes="AA">
                                      <p:cBhvr>
                                        <p:cTn id="14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.40954 0 " pathEditMode="relative" ptsTypes="AA">
                                      <p:cBhvr>
                                        <p:cTn id="16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.40954 0 " pathEditMode="relative" ptsTypes="AA">
                                      <p:cBhvr>
                                        <p:cTn id="1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0463 L -1.40972 -0.00463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5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.40954 0 " pathEditMode="relative" ptsTypes="AA">
                                      <p:cBhvr>
                                        <p:cTn id="22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2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background" descr="woods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tree1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tree2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tree2-talking" descr="tree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0"/>
            <a:ext cx="3143250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tree1-talking" descr="tree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grass" descr="woodsforegroun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allout"/>
          <p:cNvSpPr/>
          <p:nvPr/>
        </p:nvSpPr>
        <p:spPr>
          <a:xfrm>
            <a:off x="2786050" y="2786058"/>
            <a:ext cx="4143404" cy="1785950"/>
          </a:xfrm>
          <a:prstGeom prst="wedgeRoundRectCallout">
            <a:avLst>
              <a:gd name="adj1" fmla="val -42781"/>
              <a:gd name="adj2" fmla="val -7927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Penses-tu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qu’il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va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arriver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sp>
        <p:nvSpPr>
          <p:cNvPr id="13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Do you think he is going to make it?</a:t>
            </a:r>
          </a:p>
        </p:txBody>
      </p:sp>
      <p:pic>
        <p:nvPicPr>
          <p:cNvPr id="11" name="slide8 (2).wav">
            <a:hlinkClick r:id="" action="ppaction://media"/>
          </p:cNvPr>
          <p:cNvPicPr>
            <a:picLocks noRot="1" noChangeAspect="1"/>
          </p:cNvPicPr>
          <p:nvPr>
            <a:wavAudioFile r:embed="rId1" name="slide8 (2)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background" descr="woods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tree1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tree2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tree2-talking" descr="tree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792"/>
            <a:ext cx="3143250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tree1-talking" descr="tree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grass" descr="woodsforegroun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llout"/>
          <p:cNvSpPr/>
          <p:nvPr/>
        </p:nvSpPr>
        <p:spPr>
          <a:xfrm>
            <a:off x="2357422" y="2928934"/>
            <a:ext cx="4429156" cy="2000264"/>
          </a:xfrm>
          <a:prstGeom prst="wedgeRoundRectCallout">
            <a:avLst>
              <a:gd name="adj1" fmla="val 46334"/>
              <a:gd name="adj2" fmla="val -6776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pense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oui</a:t>
            </a:r>
            <a:r>
              <a:rPr lang="en-GB" sz="4000" b="1" dirty="0">
                <a:solidFill>
                  <a:schemeClr val="tx1"/>
                </a:solidFill>
              </a:rPr>
              <a:t>... Je </a:t>
            </a:r>
            <a:r>
              <a:rPr lang="en-GB" sz="4000" b="1" dirty="0" err="1">
                <a:solidFill>
                  <a:schemeClr val="tx1"/>
                </a:solidFill>
              </a:rPr>
              <a:t>vais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aller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voir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cérémonie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sp>
        <p:nvSpPr>
          <p:cNvPr id="13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think so... I’m going to see the ceremony!</a:t>
            </a:r>
          </a:p>
        </p:txBody>
      </p:sp>
      <p:pic>
        <p:nvPicPr>
          <p:cNvPr id="11" name="slide9 (2).wav">
            <a:hlinkClick r:id="" action="ppaction://media"/>
          </p:cNvPr>
          <p:cNvPicPr>
            <a:picLocks noRot="1" noChangeAspect="1"/>
          </p:cNvPicPr>
          <p:nvPr>
            <a:wavAudioFile r:embed="rId1" name="slide9 (2).wav"/>
          </p:nvPr>
        </p:nvPicPr>
        <p:blipFill>
          <a:blip r:embed="rId10" cstate="print"/>
          <a:stretch>
            <a:fillRect/>
          </a:stretch>
        </p:blipFill>
        <p:spPr>
          <a:xfrm>
            <a:off x="8215338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0 C 0.01146 -0.00393 0.021 -0.01063 0.03246 -0.01456 C 0.03524 -0.01363 0.04809 -0.00947 0.05139 -0.00716 C 0.07882 0.01294 0.05781 0.00277 0.07569 0.01063 C 0.08211 -0.01502 0.07639 -0.0067 0.08923 -0.01802 C 0.09548 -0.01687 0.10243 -0.01825 0.10816 -0.01456 C 0.11389 -0.01086 0.11562 0.00069 0.1217 0.00347 C 0.13194 0.00809 0.1408 0.01433 0.15139 0.01779 C 0.15555 0.01502 0.16649 0.00832 0.17031 0.00347 C 0.17378 -0.00092 0.17621 -0.01132 0.18107 -0.01456 C 0.18437 -0.01687 0.18836 -0.01687 0.19201 -0.01802 C 0.19566 -0.01571 0.19948 -0.01386 0.20277 -0.01086 C 0.2059 -0.00786 0.20711 -0.00092 0.21093 0 C 0.21805 0.00162 0.22534 -0.00254 0.23246 -0.0037 C 0.23784 -0.00855 0.2434 -0.01317 0.24878 -0.01802 C 0.25139 -0.02033 0.25677 -0.02519 0.25677 -0.02519 C 0.26406 -0.02403 0.27152 -0.02495 0.27847 -0.02172 C 0.28455 -0.01872 0.28836 -0.0097 0.29461 -0.00716 C 0.29739 -0.00601 0.3 -0.00485 0.30277 -0.0037 C 0.31093 -0.01456 0.31632 -0.02056 0.32708 -0.02519 C 0.34201 -0.01201 0.35139 -0.01456 0.37031 -0.01456 " pathEditMode="relative" ptsTypes="ffffffffffffffffffffA">
                                      <p:cBhvr>
                                        <p:cTn id="15" dur="2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0 C 0.01146 -0.00393 0.021 -0.01063 0.03246 -0.01456 C 0.03524 -0.01363 0.04809 -0.00947 0.05139 -0.00716 C 0.07882 0.01294 0.05781 0.00277 0.07569 0.01063 C 0.08211 -0.01502 0.07639 -0.0067 0.08923 -0.01802 C 0.09548 -0.01687 0.10243 -0.01825 0.10816 -0.01456 C 0.11389 -0.01086 0.11562 0.00069 0.1217 0.00347 C 0.13194 0.00809 0.1408 0.01433 0.15139 0.01779 C 0.15555 0.01502 0.16649 0.00832 0.17031 0.00347 C 0.17378 -0.00092 0.17621 -0.01132 0.18107 -0.01456 C 0.18437 -0.01687 0.18836 -0.01687 0.19201 -0.01802 C 0.19566 -0.01571 0.19948 -0.01386 0.20277 -0.01086 C 0.2059 -0.00786 0.20711 -0.00092 0.21093 0 C 0.21805 0.00162 0.22534 -0.00254 0.23246 -0.0037 C 0.23784 -0.00855 0.2434 -0.01317 0.24878 -0.01802 C 0.25139 -0.02033 0.25677 -0.02519 0.25677 -0.02519 C 0.26406 -0.02403 0.27152 -0.02495 0.27847 -0.02172 C 0.28455 -0.01872 0.28836 -0.0097 0.29461 -0.00716 C 0.29739 -0.00601 0.3 -0.00485 0.30277 -0.0037 C 0.31093 -0.01456 0.31632 -0.02056 0.32708 -0.02519 C 0.34201 -0.01201 0.35139 -0.01456 0.37031 -0.01456 " pathEditMode="relative" ptsTypes="ffffffffffffffffffffA">
                                      <p:cBhvr>
                                        <p:cTn id="17" dur="2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4F0717-A7B3-4A32-BA69-5F8BD51E6E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B013C9-7FE8-4D61-9277-DE39C36E5D0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6FA1CC7-322C-4F76-9EB6-C91A8A442D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3692</TotalTime>
  <Words>501</Words>
  <Application>Microsoft Office PowerPoint</Application>
  <PresentationFormat>On-screen Show (4:3)</PresentationFormat>
  <Paragraphs>90</Paragraphs>
  <Slides>29</Slides>
  <Notes>29</Notes>
  <HiddenSlides>0</HiddenSlides>
  <MMClips>30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Angry Olympics Part Three  –   Going to the Opening Ceremony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Going to       Aller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415</cp:revision>
  <dcterms:created xsi:type="dcterms:W3CDTF">2009-05-28T09:47:26Z</dcterms:created>
  <dcterms:modified xsi:type="dcterms:W3CDTF">2025-07-22T18:19:23Z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