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80" r:id="rId5"/>
    <p:sldId id="260" r:id="rId6"/>
    <p:sldId id="279" r:id="rId7"/>
    <p:sldId id="261" r:id="rId8"/>
    <p:sldId id="262" r:id="rId9"/>
    <p:sldId id="267" r:id="rId10"/>
    <p:sldId id="263" r:id="rId11"/>
    <p:sldId id="281" r:id="rId12"/>
    <p:sldId id="282" r:id="rId13"/>
    <p:sldId id="268" r:id="rId14"/>
    <p:sldId id="269" r:id="rId15"/>
    <p:sldId id="283" r:id="rId16"/>
    <p:sldId id="270" r:id="rId17"/>
    <p:sldId id="271" r:id="rId18"/>
    <p:sldId id="272" r:id="rId19"/>
    <p:sldId id="273" r:id="rId20"/>
    <p:sldId id="274" r:id="rId21"/>
    <p:sldId id="275" r:id="rId22"/>
    <p:sldId id="284" r:id="rId23"/>
    <p:sldId id="276" r:id="rId24"/>
    <p:sldId id="27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37" autoAdjust="0"/>
    <p:restoredTop sz="92517" autoAdjust="0"/>
  </p:normalViewPr>
  <p:slideViewPr>
    <p:cSldViewPr>
      <p:cViewPr>
        <p:scale>
          <a:sx n="40" d="100"/>
          <a:sy n="40" d="100"/>
        </p:scale>
        <p:origin x="3312" y="20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E4626-DC86-4D77-B1D6-40D09A668E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282F4-B8AD-4799-90AD-96871CDBEE1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1.png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7.png"/><Relationship Id="rId11" Type="http://schemas.openxmlformats.org/officeDocument/2006/relationships/image" Target="../media/image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6.png"/><Relationship Id="rId7" Type="http://schemas.openxmlformats.org/officeDocument/2006/relationships/image" Target="../media/image23.png"/><Relationship Id="rId12" Type="http://schemas.openxmlformats.org/officeDocument/2006/relationships/image" Target="../media/image1.png"/><Relationship Id="rId17" Type="http://schemas.openxmlformats.org/officeDocument/2006/relationships/image" Target="../media/image32.png"/><Relationship Id="rId2" Type="http://schemas.openxmlformats.org/officeDocument/2006/relationships/audio" Target="../media/audio22.wav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audio" Target="../media/audio21.wav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0.png"/><Relationship Id="rId23" Type="http://schemas.microsoft.com/office/2007/relationships/hdphoto" Target="../media/hdphoto1.wdp"/><Relationship Id="rId10" Type="http://schemas.openxmlformats.org/officeDocument/2006/relationships/image" Target="../media/image26.png"/><Relationship Id="rId19" Type="http://schemas.openxmlformats.org/officeDocument/2006/relationships/image" Target="../media/image34.png"/><Relationship Id="rId4" Type="http://schemas.openxmlformats.org/officeDocument/2006/relationships/image" Target="../media/image4.png"/><Relationship Id="rId9" Type="http://schemas.openxmlformats.org/officeDocument/2006/relationships/image" Target="../media/image25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11" Type="http://schemas.openxmlformats.org/officeDocument/2006/relationships/image" Target="../media/image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7.png"/><Relationship Id="rId11" Type="http://schemas.openxmlformats.org/officeDocument/2006/relationships/image" Target="../media/image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11" Type="http://schemas.openxmlformats.org/officeDocument/2006/relationships/image" Target="../media/image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428736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Five 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The Mighty Potato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/>
          <a:lstStyle/>
          <a:p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</a:t>
            </a:r>
            <a:r>
              <a:rPr lang="en-GB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 Family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" name="Picture 5" descr="angrybikinipotatohead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3929066"/>
            <a:ext cx="2667057" cy="3290525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286256"/>
            <a:ext cx="2079107" cy="4551119"/>
          </a:xfrm>
          <a:prstGeom prst="rect">
            <a:avLst/>
          </a:prstGeom>
        </p:spPr>
      </p:pic>
      <p:pic>
        <p:nvPicPr>
          <p:cNvPr id="5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7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Well, okay. Yes.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1428728" y="3929066"/>
            <a:ext cx="4357718" cy="928694"/>
          </a:xfrm>
          <a:prstGeom prst="wedgeRoundRectCallout">
            <a:avLst>
              <a:gd name="adj1" fmla="val 60797"/>
              <a:gd name="adj2" fmla="val 1095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Bon, OK.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D’accord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1" name="slide10 (2).wav">
            <a:hlinkClick r:id="" action="ppaction://media"/>
          </p:cNvPr>
          <p:cNvPicPr>
            <a:picLocks noRot="1" noChangeAspect="1"/>
          </p:cNvPicPr>
          <p:nvPr>
            <a:wavAudioFile r:embed="rId1" name="slide10 (2).wav"/>
          </p:nvPr>
        </p:nvPicPr>
        <p:blipFill>
          <a:blip r:embed="rId8" cstate="print"/>
          <a:stretch>
            <a:fillRect/>
          </a:stretch>
        </p:blipFill>
        <p:spPr>
          <a:xfrm>
            <a:off x="735808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67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2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7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285984" y="285728"/>
            <a:ext cx="5429288" cy="2071702"/>
          </a:xfrm>
          <a:prstGeom prst="wedgeRoundRectCallout">
            <a:avLst>
              <a:gd name="adj1" fmla="val -60934"/>
              <a:gd name="adj2" fmla="val 4971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Pensez-vous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vous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pourriez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peut-être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gagner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la course ?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Do you think you might win the race?</a:t>
            </a:r>
          </a:p>
        </p:txBody>
      </p:sp>
      <p:pic>
        <p:nvPicPr>
          <p:cNvPr id="14" name="slide11 (2).wav">
            <a:hlinkClick r:id="" action="ppaction://media"/>
          </p:cNvPr>
          <p:cNvPicPr>
            <a:picLocks noRot="1" noChangeAspect="1"/>
          </p:cNvPicPr>
          <p:nvPr>
            <a:wavAudioFile r:embed="rId1" name="slide11 (2).wav"/>
          </p:nvPr>
        </p:nvPicPr>
        <p:blipFill>
          <a:blip r:embed="rId8" cstate="print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11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7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Yes, of course. I’m as fit as a fiddle!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1643042" y="3714752"/>
            <a:ext cx="4214842" cy="1357322"/>
          </a:xfrm>
          <a:prstGeom prst="wedgeRoundRectCallout">
            <a:avLst>
              <a:gd name="adj1" fmla="val 59619"/>
              <a:gd name="adj2" fmla="val 230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Oui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bien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sûr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pète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forme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!</a:t>
            </a:r>
          </a:p>
        </p:txBody>
      </p:sp>
      <p:pic>
        <p:nvPicPr>
          <p:cNvPr id="11" name="slide12 (2).wav">
            <a:hlinkClick r:id="" action="ppaction://media"/>
          </p:cNvPr>
          <p:cNvPicPr>
            <a:picLocks noRot="1" noChangeAspect="1"/>
          </p:cNvPicPr>
          <p:nvPr>
            <a:wavAudioFile r:embed="rId1" name="slide12 (2).wav"/>
          </p:nvPr>
        </p:nvPicPr>
        <p:blipFill>
          <a:blip r:embed="rId8" cstate="print"/>
          <a:stretch>
            <a:fillRect/>
          </a:stretch>
        </p:blipFill>
        <p:spPr>
          <a:xfrm>
            <a:off x="835821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7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192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6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285984" y="714356"/>
            <a:ext cx="4071966" cy="2357454"/>
          </a:xfrm>
          <a:prstGeom prst="wedgeRoundRectCallout">
            <a:avLst>
              <a:gd name="adj1" fmla="val -63785"/>
              <a:gd name="adj2" fmla="val 2304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Vous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ne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seriez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pas un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peu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trop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gros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par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hasard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?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Might you not be a little too fat perhaps?</a:t>
            </a:r>
          </a:p>
        </p:txBody>
      </p:sp>
      <p:pic>
        <p:nvPicPr>
          <p:cNvPr id="14" name="slide13 (2).wav">
            <a:hlinkClick r:id="" action="ppaction://media"/>
          </p:cNvPr>
          <p:cNvPicPr>
            <a:picLocks noRot="1" noChangeAspect="1"/>
          </p:cNvPicPr>
          <p:nvPr>
            <a:wavAudioFile r:embed="rId1" name="slide13 (2)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8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38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2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14678" cy="3966161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Well, it might be. But my swim suit makes me look slimmer. </a:t>
            </a:r>
            <a:r>
              <a:rPr lang="en-GB" sz="3600" b="1" dirty="0" err="1">
                <a:solidFill>
                  <a:schemeClr val="tx1"/>
                </a:solidFill>
              </a:rPr>
              <a:t>Haha</a:t>
            </a:r>
            <a:r>
              <a:rPr lang="en-GB" sz="36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1785918" y="357166"/>
            <a:ext cx="4357718" cy="4000528"/>
          </a:xfrm>
          <a:prstGeom prst="wedgeRoundRectCallout">
            <a:avLst>
              <a:gd name="adj1" fmla="val 48771"/>
              <a:gd name="adj2" fmla="val 5853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Bon,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ça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pourrait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bien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mon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maillot de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bain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me fait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paraître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plus mince. Ah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ah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!</a:t>
            </a:r>
          </a:p>
        </p:txBody>
      </p:sp>
      <p:pic>
        <p:nvPicPr>
          <p:cNvPr id="17" name="slide14 (2).wav">
            <a:hlinkClick r:id="" action="ppaction://media"/>
          </p:cNvPr>
          <p:cNvPicPr>
            <a:picLocks noRot="1" noChangeAspect="1"/>
          </p:cNvPicPr>
          <p:nvPr>
            <a:wavAudioFile r:embed="rId1" name="slide14 (2).wav"/>
          </p:nvPr>
        </p:nvPicPr>
        <p:blipFill>
          <a:blip r:embed="rId8" cstate="print"/>
          <a:stretch>
            <a:fillRect/>
          </a:stretch>
        </p:blipFill>
        <p:spPr>
          <a:xfrm>
            <a:off x="778671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11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4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279"/>
                            </p:stCondLst>
                            <p:childTnLst>
                              <p:par>
                                <p:cTn id="19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5" name="Picture 14" descr="angrybikini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06994" y="1857364"/>
            <a:ext cx="3194162" cy="3940850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1928794" y="357166"/>
            <a:ext cx="4214842" cy="3786214"/>
          </a:xfrm>
          <a:prstGeom prst="wedgeRoundRectCallout">
            <a:avLst>
              <a:gd name="adj1" fmla="val -56991"/>
              <a:gd name="adj2" fmla="val 712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Hum,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c’est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un bikini ! Il se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peut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vous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ne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soyez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pas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autorisé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à le porter.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 err="1">
                <a:solidFill>
                  <a:schemeClr val="tx1"/>
                </a:solidFill>
              </a:rPr>
              <a:t>Erm</a:t>
            </a:r>
            <a:r>
              <a:rPr lang="en-GB" sz="3600" b="1" dirty="0">
                <a:solidFill>
                  <a:schemeClr val="tx1"/>
                </a:solidFill>
              </a:rPr>
              <a:t>, that’s a bikini!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You might not be allowed to wear it.</a:t>
            </a:r>
          </a:p>
        </p:txBody>
      </p:sp>
      <p:pic>
        <p:nvPicPr>
          <p:cNvPr id="17" name="slide15 (2).wav">
            <a:hlinkClick r:id="" action="ppaction://media"/>
          </p:cNvPr>
          <p:cNvPicPr>
            <a:picLocks noRot="1" noChangeAspect="1"/>
          </p:cNvPicPr>
          <p:nvPr>
            <a:wavAudioFile r:embed="rId1" name="slide15 (2).wav"/>
          </p:nvPr>
        </p:nvPicPr>
        <p:blipFill>
          <a:blip r:embed="rId8" cstate="print"/>
          <a:stretch>
            <a:fillRect/>
          </a:stretch>
        </p:blipFill>
        <p:spPr>
          <a:xfrm>
            <a:off x="8143900" y="571501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174 -0.00555 L -2.22222E-6 -1.85185E-6 " pathEditMode="relative" rAng="0" ptsTypes="AA">
                                      <p:cBhvr>
                                        <p:cTn id="11" dur="2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00" y="3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6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44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6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5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5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12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5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1" name="Picture 10" descr="angrybikini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06994" y="1857364"/>
            <a:ext cx="3194162" cy="3940849"/>
          </a:xfrm>
          <a:prstGeom prst="rect">
            <a:avLst/>
          </a:prstGeom>
        </p:spPr>
      </p:pic>
      <p:pic>
        <p:nvPicPr>
          <p:cNvPr id="19" name="Picture 18" descr="angrybikini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06994" y="1857364"/>
            <a:ext cx="3194162" cy="3940850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But, without my lucky bikini,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 I might not win the race!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1928794" y="428604"/>
            <a:ext cx="4500594" cy="3643338"/>
          </a:xfrm>
          <a:prstGeom prst="wedgeRoundRectCallout">
            <a:avLst>
              <a:gd name="adj1" fmla="val 39279"/>
              <a:gd name="adj2" fmla="val 6274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sans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mon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bikini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porte-bonheur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il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pourrait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je ne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gagne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pas la course !</a:t>
            </a:r>
          </a:p>
        </p:txBody>
      </p:sp>
      <p:pic>
        <p:nvPicPr>
          <p:cNvPr id="17" name="slide16 (2).wav">
            <a:hlinkClick r:id="" action="ppaction://media"/>
          </p:cNvPr>
          <p:cNvPicPr>
            <a:picLocks noRot="1" noChangeAspect="1"/>
          </p:cNvPicPr>
          <p:nvPr>
            <a:wavAudioFile r:embed="rId1" name="slide16 (2).wav"/>
          </p:nvPr>
        </p:nvPicPr>
        <p:blipFill>
          <a:blip r:embed="rId9" cstate="print"/>
          <a:stretch>
            <a:fillRect/>
          </a:stretch>
        </p:blipFill>
        <p:spPr>
          <a:xfrm>
            <a:off x="842965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7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5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9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3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5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7" name="Picture 16" descr="angrybikini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06994" y="1857364"/>
            <a:ext cx="3194162" cy="3940850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Well, I might be wrong.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2000232" y="785794"/>
            <a:ext cx="4500594" cy="1857388"/>
          </a:xfrm>
          <a:prstGeom prst="wedgeRoundRectCallout">
            <a:avLst>
              <a:gd name="adj1" fmla="val -58232"/>
              <a:gd name="adj2" fmla="val 3912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Eh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bien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il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pourrait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je 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trompe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2" name="slide17 (2).wav">
            <a:hlinkClick r:id="" action="ppaction://media"/>
          </p:cNvPr>
          <p:cNvPicPr>
            <a:picLocks noRot="1" noChangeAspect="1"/>
          </p:cNvPicPr>
          <p:nvPr>
            <a:wavAudioFile r:embed="rId1" name="slide17 (2).wav"/>
          </p:nvPr>
        </p:nvPicPr>
        <p:blipFill>
          <a:blip r:embed="rId8" cstate="print"/>
          <a:stretch>
            <a:fillRect/>
          </a:stretch>
        </p:blipFill>
        <p:spPr>
          <a:xfrm>
            <a:off x="735808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7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8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99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5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06994" y="1857364"/>
            <a:ext cx="3194162" cy="3940849"/>
          </a:xfrm>
          <a:prstGeom prst="rect">
            <a:avLst/>
          </a:prstGeom>
        </p:spPr>
      </p:pic>
      <p:pic>
        <p:nvPicPr>
          <p:cNvPr id="23" name="Picture 22" descr="angrybikini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06994" y="1857364"/>
            <a:ext cx="3194162" cy="3940850"/>
          </a:xfrm>
          <a:prstGeom prst="rect">
            <a:avLst/>
          </a:prstGeom>
        </p:spPr>
      </p:pic>
      <p:pic>
        <p:nvPicPr>
          <p:cNvPr id="24" name="Picture 23" descr="angrybikini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1928802"/>
            <a:ext cx="3194162" cy="3940850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Yes, you might.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285720" y="285776"/>
            <a:ext cx="4214842" cy="1857340"/>
          </a:xfrm>
          <a:prstGeom prst="wedgeRoundRectCallout">
            <a:avLst>
              <a:gd name="adj1" fmla="val 29335"/>
              <a:gd name="adj2" fmla="val 7318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Oui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ça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pourrait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0" name="slide18 (2).wav">
            <a:hlinkClick r:id="" action="ppaction://media"/>
          </p:cNvPr>
          <p:cNvPicPr>
            <a:picLocks noRot="1" noChangeAspect="1"/>
          </p:cNvPicPr>
          <p:nvPr>
            <a:wavAudioFile r:embed="rId1" name="slide18 (2).wav"/>
          </p:nvPr>
        </p:nvPicPr>
        <p:blipFill>
          <a:blip r:embed="rId7" cstate="print"/>
          <a:stretch>
            <a:fillRect/>
          </a:stretch>
        </p:blipFill>
        <p:spPr>
          <a:xfrm>
            <a:off x="785814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55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4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25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600"/>
                            </p:stCondLst>
                            <p:childTnLst>
                              <p:par>
                                <p:cTn id="26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6" grpId="0" animBg="1"/>
      <p:bldP spid="1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ool" descr="swimming pool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l="82511" t="35157" r="2344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GB" b="1" dirty="0" err="1"/>
              <a:t>Vocab</a:t>
            </a:r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71406" y="1071546"/>
            <a:ext cx="4357718" cy="5311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ladies and gentlemen</a:t>
            </a:r>
          </a:p>
          <a:p>
            <a:pPr>
              <a:lnSpc>
                <a:spcPts val="37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swimming </a:t>
            </a:r>
          </a:p>
          <a:p>
            <a:pPr>
              <a:lnSpc>
                <a:spcPts val="37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competition</a:t>
            </a:r>
          </a:p>
          <a:p>
            <a:pPr>
              <a:lnSpc>
                <a:spcPts val="37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contestant</a:t>
            </a:r>
          </a:p>
          <a:p>
            <a:pPr>
              <a:lnSpc>
                <a:spcPts val="3700"/>
              </a:lnSpc>
            </a:pPr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37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race</a:t>
            </a:r>
          </a:p>
          <a:p>
            <a:pPr>
              <a:lnSpc>
                <a:spcPts val="37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interview</a:t>
            </a:r>
          </a:p>
          <a:p>
            <a:pPr>
              <a:lnSpc>
                <a:spcPts val="37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swim suit</a:t>
            </a:r>
          </a:p>
          <a:p>
            <a:pPr>
              <a:lnSpc>
                <a:spcPts val="37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bikini</a:t>
            </a:r>
          </a:p>
          <a:p>
            <a:pPr>
              <a:lnSpc>
                <a:spcPts val="37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start </a:t>
            </a:r>
          </a:p>
          <a:p>
            <a:pPr>
              <a:lnSpc>
                <a:spcPts val="37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win</a:t>
            </a:r>
          </a:p>
        </p:txBody>
      </p:sp>
      <p:sp>
        <p:nvSpPr>
          <p:cNvPr id="9" name="Rectangle 8"/>
          <p:cNvSpPr/>
          <p:nvPr/>
        </p:nvSpPr>
        <p:spPr>
          <a:xfrm>
            <a:off x="4357686" y="1071546"/>
            <a:ext cx="4714876" cy="5311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00"/>
              </a:lnSpc>
            </a:pP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mesdames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et messieurs</a:t>
            </a:r>
          </a:p>
          <a:p>
            <a:pPr>
              <a:lnSpc>
                <a:spcPts val="3700"/>
              </a:lnSpc>
            </a:pP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compétition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</a:t>
            </a:r>
          </a:p>
          <a:p>
            <a:pPr>
              <a:lnSpc>
                <a:spcPts val="3700"/>
              </a:lnSpc>
            </a:pP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natation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3700"/>
              </a:lnSpc>
            </a:pP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participant / la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participante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3700"/>
              </a:lnSpc>
            </a:pP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course</a:t>
            </a:r>
          </a:p>
          <a:p>
            <a:pPr>
              <a:lnSpc>
                <a:spcPts val="3700"/>
              </a:lnSpc>
            </a:pP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l’interview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3700"/>
              </a:lnSpc>
            </a:pP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maillot de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bain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3700"/>
              </a:lnSpc>
            </a:pP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bikini</a:t>
            </a:r>
          </a:p>
          <a:p>
            <a:pPr>
              <a:lnSpc>
                <a:spcPts val="3700"/>
              </a:lnSpc>
            </a:pP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partir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/commencer</a:t>
            </a:r>
          </a:p>
          <a:p>
            <a:pPr>
              <a:lnSpc>
                <a:spcPts val="3700"/>
              </a:lnSpc>
            </a:pP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gagner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" name="slide20 (2).wav">
            <a:hlinkClick r:id="" action="ppaction://media"/>
          </p:cNvPr>
          <p:cNvPicPr>
            <a:picLocks noRot="1" noChangeAspect="1"/>
          </p:cNvPicPr>
          <p:nvPr>
            <a:wavAudioFile r:embed="rId1" name="slide20 (2).wav"/>
          </p:nvPr>
        </p:nvPicPr>
        <p:blipFill>
          <a:blip r:embed="rId4" cstate="print"/>
          <a:stretch>
            <a:fillRect/>
          </a:stretch>
        </p:blipFill>
        <p:spPr>
          <a:xfrm>
            <a:off x="821533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wimming pool.bmp"/>
          <p:cNvPicPr>
            <a:picLocks noChangeAspect="1"/>
          </p:cNvPicPr>
          <p:nvPr/>
        </p:nvPicPr>
        <p:blipFill>
          <a:blip r:embed="rId3" cstate="print"/>
          <a:srcRect r="72984"/>
          <a:stretch>
            <a:fillRect/>
          </a:stretch>
        </p:blipFill>
        <p:spPr>
          <a:xfrm>
            <a:off x="0" y="-24"/>
            <a:ext cx="9144000" cy="5929337"/>
          </a:xfrm>
          <a:prstGeom prst="rect">
            <a:avLst/>
          </a:prstGeom>
        </p:spPr>
      </p:pic>
      <p:pic>
        <p:nvPicPr>
          <p:cNvPr id="22" name="Picture 2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23" name="Picture 22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24" name="Picture 23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3" y="-20"/>
            <a:ext cx="9144033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26" name="Picture 25" descr="happy balloo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27" name="Picture 26" descr="swimming poo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2" y="-24"/>
            <a:ext cx="9144032" cy="5929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ound Diagonal Corner Rectangle 28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300" b="1" dirty="0">
              <a:solidFill>
                <a:schemeClr val="tx1"/>
              </a:solidFill>
            </a:endParaRPr>
          </a:p>
        </p:txBody>
      </p:sp>
      <p:pic>
        <p:nvPicPr>
          <p:cNvPr id="20" name="Picture 19" descr="mic face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00892" y="2214554"/>
            <a:ext cx="2419350" cy="5295900"/>
          </a:xfrm>
          <a:prstGeom prst="rect">
            <a:avLst/>
          </a:prstGeom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00892" y="2214554"/>
            <a:ext cx="2419350" cy="529590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500034" y="785794"/>
            <a:ext cx="7072362" cy="2214602"/>
          </a:xfrm>
          <a:prstGeom prst="wedgeRoundRectCallout">
            <a:avLst>
              <a:gd name="adj1" fmla="val 42613"/>
              <a:gd name="adj2" fmla="val 826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Ladies and Gentlemen. I might be the Unusual Mike </a:t>
            </a:r>
            <a:r>
              <a:rPr lang="en-GB" sz="4000" b="1" dirty="0" err="1">
                <a:solidFill>
                  <a:schemeClr val="tx1"/>
                </a:solidFill>
              </a:rPr>
              <a:t>Rophone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3" name="slide2 (2).wav">
            <a:hlinkClick r:id="" action="ppaction://media"/>
          </p:cNvPr>
          <p:cNvPicPr>
            <a:picLocks noRot="1" noChangeAspect="1"/>
          </p:cNvPicPr>
          <p:nvPr>
            <a:wavAudioFile r:embed="rId1" name="slide2 (2)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ool" descr="swimming pool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l="82511" t="35157" r="2344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Might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071546"/>
            <a:ext cx="6359804" cy="5715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might be the potato.</a:t>
            </a:r>
          </a:p>
          <a:p>
            <a:pPr>
              <a:lnSpc>
                <a:spcPts val="4400"/>
              </a:lnSpc>
            </a:pPr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might investigate.</a:t>
            </a:r>
          </a:p>
          <a:p>
            <a:pPr>
              <a:lnSpc>
                <a:spcPts val="4400"/>
              </a:lnSpc>
            </a:pPr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might be ready to start.</a:t>
            </a:r>
          </a:p>
          <a:p>
            <a:pPr>
              <a:lnSpc>
                <a:spcPts val="4400"/>
              </a:lnSpc>
            </a:pPr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might not win.</a:t>
            </a:r>
          </a:p>
          <a:p>
            <a:pPr>
              <a:lnSpc>
                <a:spcPts val="4400"/>
              </a:lnSpc>
            </a:pPr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Yes… you might.</a:t>
            </a:r>
          </a:p>
          <a:p>
            <a:pPr>
              <a:lnSpc>
                <a:spcPts val="4400"/>
              </a:lnSpc>
            </a:pPr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2" y="1570228"/>
            <a:ext cx="9215502" cy="5715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GB" sz="35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Ça</a:t>
            </a:r>
            <a:r>
              <a:rPr lang="en-GB" sz="35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5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pourrait</a:t>
            </a:r>
            <a:r>
              <a:rPr lang="en-GB" sz="35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</a:t>
            </a:r>
            <a:r>
              <a:rPr lang="en-GB" sz="35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peut-être</a:t>
            </a:r>
            <a:r>
              <a:rPr lang="en-GB" sz="35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</a:t>
            </a:r>
            <a:r>
              <a:rPr lang="en-GB" sz="35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être</a:t>
            </a:r>
            <a:r>
              <a:rPr lang="en-GB" sz="35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la </a:t>
            </a:r>
            <a:r>
              <a:rPr lang="en-GB" sz="35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pomme</a:t>
            </a:r>
            <a:r>
              <a:rPr lang="en-GB" sz="35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</a:t>
            </a:r>
            <a:r>
              <a:rPr lang="en-GB" sz="35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terre</a:t>
            </a:r>
            <a:r>
              <a:rPr lang="en-GB" sz="35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>
              <a:lnSpc>
                <a:spcPts val="4400"/>
              </a:lnSpc>
            </a:pP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pourrais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peut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</a:t>
            </a:r>
            <a:r>
              <a:rPr lang="fr-FR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être f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aire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enquête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>
              <a:lnSpc>
                <a:spcPts val="4400"/>
              </a:lnSpc>
            </a:pP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Ils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pourraient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peut-être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être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prêts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à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partir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>
              <a:lnSpc>
                <a:spcPts val="4400"/>
              </a:lnSpc>
            </a:pP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 se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pourrait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je ne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gagne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pas.</a:t>
            </a:r>
          </a:p>
          <a:p>
            <a:pPr>
              <a:lnSpc>
                <a:spcPts val="4400"/>
              </a:lnSpc>
            </a:pP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Oui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...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Ça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se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pourrait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>
              <a:lnSpc>
                <a:spcPts val="4400"/>
              </a:lnSpc>
            </a:pP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" name="slide19 (2).wav">
            <a:hlinkClick r:id="" action="ppaction://media"/>
          </p:cNvPr>
          <p:cNvPicPr>
            <a:picLocks noRot="1" noChangeAspect="1"/>
          </p:cNvPicPr>
          <p:nvPr>
            <a:wavAudioFile r:embed="rId1" name="slide19 (2).wav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ool" descr="swimming pool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82511" t="35157" r="2344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512720"/>
            <a:ext cx="914397" cy="1128152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8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154783" y="-285776"/>
            <a:ext cx="1397366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86371" y="-1500222"/>
            <a:ext cx="914133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2825267" y="1347267"/>
            <a:ext cx="2109789" cy="2602988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7315760"/>
            <a:ext cx="1365577" cy="168480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4699231"/>
            <a:ext cx="1170735" cy="1444414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2284AEAA-4CCA-B10E-20DD-C7D2B945F7D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20" name="Picture 19" descr="A drawing of a spatula&#10;&#10;AI-generated content may be incorrect.">
            <a:extLst>
              <a:ext uri="{FF2B5EF4-FFF2-40B4-BE49-F238E27FC236}">
                <a16:creationId xmlns:a16="http://schemas.microsoft.com/office/drawing/2014/main" id="{B0C0DAC9-C466-203A-E6EC-2265DD86B44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wimming pool.bmp"/>
          <p:cNvPicPr>
            <a:picLocks noChangeAspect="1"/>
          </p:cNvPicPr>
          <p:nvPr/>
        </p:nvPicPr>
        <p:blipFill>
          <a:blip r:embed="rId3" cstate="print"/>
          <a:srcRect r="72984"/>
          <a:stretch>
            <a:fillRect/>
          </a:stretch>
        </p:blipFill>
        <p:spPr>
          <a:xfrm>
            <a:off x="0" y="-24"/>
            <a:ext cx="9144000" cy="5929337"/>
          </a:xfrm>
          <a:prstGeom prst="rect">
            <a:avLst/>
          </a:prstGeom>
        </p:spPr>
      </p:pic>
      <p:pic>
        <p:nvPicPr>
          <p:cNvPr id="21" name="Picture 2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22" name="Picture 21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23" name="Picture 22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3" y="-20"/>
            <a:ext cx="9144033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25" name="Picture 24" descr="happy balloo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26" name="Picture 25" descr="swimming poo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2" y="-24"/>
            <a:ext cx="9144032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 descr="mic face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10434" y="2214554"/>
            <a:ext cx="2419350" cy="5295900"/>
          </a:xfrm>
          <a:prstGeom prst="rect">
            <a:avLst/>
          </a:prstGeom>
        </p:spPr>
      </p:pic>
      <p:pic>
        <p:nvPicPr>
          <p:cNvPr id="28" name="Picture 27" descr="mic fac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10434" y="2214554"/>
            <a:ext cx="2419350" cy="529590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57158" y="3571876"/>
            <a:ext cx="6357950" cy="1785950"/>
          </a:xfrm>
          <a:prstGeom prst="wedgeRoundRectCallout">
            <a:avLst>
              <a:gd name="adj1" fmla="val 59990"/>
              <a:gd name="adj2" fmla="val -3580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Oui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moi</a:t>
            </a:r>
            <a:r>
              <a:rPr lang="en-GB" sz="4000" b="1" dirty="0">
                <a:solidFill>
                  <a:schemeClr val="tx1"/>
                </a:solidFill>
              </a:rPr>
              <a:t> ! </a:t>
            </a:r>
            <a:r>
              <a:rPr lang="en-GB" sz="4000" b="1" dirty="0" err="1">
                <a:solidFill>
                  <a:schemeClr val="tx1"/>
                </a:solidFill>
              </a:rPr>
              <a:t>Bienvenue</a:t>
            </a:r>
            <a:r>
              <a:rPr lang="en-GB" sz="4000" b="1" dirty="0">
                <a:solidFill>
                  <a:schemeClr val="tx1"/>
                </a:solidFill>
              </a:rPr>
              <a:t> à la </a:t>
            </a:r>
            <a:r>
              <a:rPr lang="en-GB" sz="4000" b="1" dirty="0" err="1">
                <a:solidFill>
                  <a:schemeClr val="tx1"/>
                </a:solidFill>
              </a:rPr>
              <a:t>compétition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natation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300" b="1" dirty="0">
                <a:solidFill>
                  <a:schemeClr val="tx1"/>
                </a:solidFill>
              </a:rPr>
              <a:t>Yes I am! Welcome to the swimming competition.</a:t>
            </a:r>
          </a:p>
        </p:txBody>
      </p:sp>
      <p:pic>
        <p:nvPicPr>
          <p:cNvPr id="15" name="slide3 (2).wav">
            <a:hlinkClick r:id="" action="ppaction://media"/>
          </p:cNvPr>
          <p:cNvPicPr>
            <a:picLocks noRot="1" noChangeAspect="1"/>
          </p:cNvPicPr>
          <p:nvPr>
            <a:wavAudioFile r:embed="rId1" name="slide3 (2).wav"/>
          </p:nvPr>
        </p:nvPicPr>
        <p:blipFill>
          <a:blip r:embed="rId12" cstate="print"/>
          <a:stretch>
            <a:fillRect/>
          </a:stretch>
        </p:blipFill>
        <p:spPr>
          <a:xfrm>
            <a:off x="742952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75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10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2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3" cstate="print"/>
          <a:srcRect r="72984"/>
          <a:stretch>
            <a:fillRect/>
          </a:stretch>
        </p:blipFill>
        <p:spPr>
          <a:xfrm>
            <a:off x="0" y="-24"/>
            <a:ext cx="9144000" cy="5929337"/>
          </a:xfrm>
          <a:prstGeom prst="rect">
            <a:avLst/>
          </a:prstGeom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14" name="Picture 13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5" name="Picture 14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3" y="-20"/>
            <a:ext cx="9144033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happy balloo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8" name="Picture 17" descr="swimming poo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2" y="-24"/>
            <a:ext cx="9144032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 descr="mic face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00098" y="3643314"/>
            <a:ext cx="2419350" cy="5295900"/>
          </a:xfrm>
          <a:prstGeom prst="rect">
            <a:avLst/>
          </a:prstGeom>
        </p:spPr>
      </p:pic>
      <p:pic>
        <p:nvPicPr>
          <p:cNvPr id="20" name="Picture 19" descr="mic fac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00098" y="3643314"/>
            <a:ext cx="2419350" cy="529590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929058" y="2143116"/>
            <a:ext cx="4214842" cy="3357586"/>
          </a:xfrm>
          <a:prstGeom prst="wedgeRoundRectCallout">
            <a:avLst>
              <a:gd name="adj1" fmla="val -96945"/>
              <a:gd name="adj2" fmla="val 4198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Il </a:t>
            </a:r>
            <a:r>
              <a:rPr lang="en-GB" sz="4000" b="1" dirty="0" err="1">
                <a:solidFill>
                  <a:schemeClr val="tx1"/>
                </a:solidFill>
              </a:rPr>
              <a:t>semble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les participants </a:t>
            </a:r>
            <a:r>
              <a:rPr lang="en-GB" sz="4000" b="1" dirty="0" err="1">
                <a:solidFill>
                  <a:schemeClr val="tx1"/>
                </a:solidFill>
              </a:rPr>
              <a:t>pourraient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peut-être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être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prêts</a:t>
            </a:r>
            <a:r>
              <a:rPr lang="en-GB" sz="4000" b="1" dirty="0">
                <a:solidFill>
                  <a:schemeClr val="tx1"/>
                </a:solidFill>
              </a:rPr>
              <a:t> à </a:t>
            </a:r>
            <a:r>
              <a:rPr lang="en-GB" sz="4000" b="1" dirty="0" err="1">
                <a:solidFill>
                  <a:schemeClr val="tx1"/>
                </a:solidFill>
              </a:rPr>
              <a:t>partir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It looks like the contestants might be ready to start.</a:t>
            </a:r>
          </a:p>
        </p:txBody>
      </p:sp>
      <p:pic>
        <p:nvPicPr>
          <p:cNvPr id="22" name="slide4 (2).wav">
            <a:hlinkClick r:id="" action="ppaction://media"/>
          </p:cNvPr>
          <p:cNvPicPr>
            <a:picLocks noRot="1" noChangeAspect="1"/>
          </p:cNvPicPr>
          <p:nvPr>
            <a:wavAudioFile r:embed="rId1" name="slide4 (2).wav"/>
          </p:nvPr>
        </p:nvPicPr>
        <p:blipFill>
          <a:blip r:embed="rId12" cstate="print"/>
          <a:stretch>
            <a:fillRect/>
          </a:stretch>
        </p:blipFill>
        <p:spPr>
          <a:xfrm>
            <a:off x="785814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0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29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10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4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wimming pool.bmp"/>
          <p:cNvPicPr>
            <a:picLocks noChangeAspect="1"/>
          </p:cNvPicPr>
          <p:nvPr/>
        </p:nvPicPr>
        <p:blipFill>
          <a:blip r:embed="rId3" cstate="print"/>
          <a:srcRect r="72984"/>
          <a:stretch>
            <a:fillRect/>
          </a:stretch>
        </p:blipFill>
        <p:spPr>
          <a:xfrm>
            <a:off x="0" y="-24"/>
            <a:ext cx="9144000" cy="5929337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11" name="Picture 10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2" name="Picture 11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3" y="-20"/>
            <a:ext cx="9144033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5" name="Picture 14" descr="happy balloo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6" name="Picture 15" descr="swimming poo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2" y="-24"/>
            <a:ext cx="9144032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00098" y="3643314"/>
            <a:ext cx="2419350" cy="5295900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200" b="1" dirty="0">
                <a:solidFill>
                  <a:schemeClr val="tx1"/>
                </a:solidFill>
              </a:rPr>
              <a:t>Ladies and Gentlemen. We can’t start the race, </a:t>
            </a:r>
            <a:r>
              <a:rPr lang="en-GB" sz="3100" b="1" dirty="0">
                <a:solidFill>
                  <a:schemeClr val="tx1"/>
                </a:solidFill>
              </a:rPr>
              <a:t>because someone isn’t ready. It might be the potato.</a:t>
            </a:r>
          </a:p>
        </p:txBody>
      </p:sp>
      <p:sp>
        <p:nvSpPr>
          <p:cNvPr id="22" name="Line Callout 2 21"/>
          <p:cNvSpPr/>
          <p:nvPr/>
        </p:nvSpPr>
        <p:spPr>
          <a:xfrm>
            <a:off x="2143108" y="1000108"/>
            <a:ext cx="6643734" cy="3500462"/>
          </a:xfrm>
          <a:prstGeom prst="borderCallout2">
            <a:avLst>
              <a:gd name="adj1" fmla="val 45999"/>
              <a:gd name="adj2" fmla="val 100005"/>
              <a:gd name="adj3" fmla="val 26030"/>
              <a:gd name="adj4" fmla="val 108313"/>
              <a:gd name="adj5" fmla="val 13248"/>
              <a:gd name="adj6" fmla="val 115007"/>
            </a:avLst>
          </a:prstGeom>
          <a:solidFill>
            <a:srgbClr val="FF0000">
              <a:alpha val="85000"/>
            </a:srgbClr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Mesdames et messieurs. Nous ne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pouvons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commencer la course, car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quelqu’un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n’est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pas prêt.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Ça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pourrait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peut-être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être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la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pomme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terre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 </a:t>
            </a:r>
          </a:p>
        </p:txBody>
      </p:sp>
      <p:pic>
        <p:nvPicPr>
          <p:cNvPr id="19" name="slide5 (2).wav">
            <a:hlinkClick r:id="" action="ppaction://media"/>
          </p:cNvPr>
          <p:cNvPicPr>
            <a:picLocks noRot="1" noChangeAspect="1"/>
          </p:cNvPicPr>
          <p:nvPr>
            <a:wavAudioFile r:embed="rId1" name="slide5 (2).wav"/>
          </p:nvPr>
        </p:nvPicPr>
        <p:blipFill>
          <a:blip r:embed="rId11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3" cstate="print"/>
          <a:srcRect r="72984"/>
          <a:stretch>
            <a:fillRect/>
          </a:stretch>
        </p:blipFill>
        <p:spPr>
          <a:xfrm>
            <a:off x="0" y="-24"/>
            <a:ext cx="9144000" cy="5929337"/>
          </a:xfrm>
          <a:prstGeom prst="rect">
            <a:avLst/>
          </a:prstGeom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14" name="Picture 13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5" name="Picture 14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3" y="-20"/>
            <a:ext cx="9144033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happy balloo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8" name="Picture 17" descr="swimming poo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2" y="-24"/>
            <a:ext cx="9144032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2643182"/>
            <a:ext cx="1524306" cy="3336673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2643182"/>
            <a:ext cx="1524306" cy="3336673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000364" y="2857496"/>
            <a:ext cx="4786346" cy="2000264"/>
          </a:xfrm>
          <a:prstGeom prst="wedgeRoundRectCallout">
            <a:avLst>
              <a:gd name="adj1" fmla="val -75505"/>
              <a:gd name="adj2" fmla="val -374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Ah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ah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pourrais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peut-être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faire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enqu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ête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Ah, I might investigate!</a:t>
            </a:r>
          </a:p>
        </p:txBody>
      </p:sp>
      <p:pic>
        <p:nvPicPr>
          <p:cNvPr id="20" name="slide6 (2).wav">
            <a:hlinkClick r:id="" action="ppaction://media"/>
          </p:cNvPr>
          <p:cNvPicPr>
            <a:picLocks noRot="1" noChangeAspect="1"/>
          </p:cNvPicPr>
          <p:nvPr>
            <a:wavAudioFile r:embed="rId1" name="slide6 (2).wav"/>
          </p:nvPr>
        </p:nvPicPr>
        <p:blipFill>
          <a:blip r:embed="rId12" cstate="print"/>
          <a:stretch>
            <a:fillRect/>
          </a:stretch>
        </p:blipFill>
        <p:spPr>
          <a:xfrm>
            <a:off x="742952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9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2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192"/>
                            </p:stCondLst>
                            <p:childTnLst>
                              <p:par>
                                <p:cTn id="15" presetID="2" presetClass="exit" presetSubtype="2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7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143108" y="285728"/>
            <a:ext cx="4500594" cy="3286148"/>
          </a:xfrm>
          <a:prstGeom prst="wedgeRoundRectCallout">
            <a:avLst>
              <a:gd name="adj1" fmla="val -59057"/>
              <a:gd name="adj2" fmla="val 1609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Bonjour Mr. Angry Potato-Head !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Pourrais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-je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avoir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petite interview ?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Hello Mr. Angry Potato-Head!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May I have a short interview?</a:t>
            </a:r>
          </a:p>
        </p:txBody>
      </p:sp>
      <p:pic>
        <p:nvPicPr>
          <p:cNvPr id="14" name="slide7 (2).wav">
            <a:hlinkClick r:id="" action="ppaction://media"/>
          </p:cNvPr>
          <p:cNvPicPr>
            <a:picLocks noRot="1" noChangeAspect="1"/>
          </p:cNvPicPr>
          <p:nvPr>
            <a:wavAudioFile r:embed="rId1" name="slide7 (2).wav"/>
          </p:nvPr>
        </p:nvPicPr>
        <p:blipFill>
          <a:blip r:embed="rId8" cstate="print"/>
          <a:stretch>
            <a:fillRect/>
          </a:stretch>
        </p:blipFill>
        <p:spPr>
          <a:xfrm>
            <a:off x="800102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1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9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2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ol2.bmp"/>
          <p:cNvPicPr>
            <a:picLocks noChangeAspect="1"/>
          </p:cNvPicPr>
          <p:nvPr/>
        </p:nvPicPr>
        <p:blipFill>
          <a:blip r:embed="rId3" cstate="print"/>
          <a:srcRect l="85883" t="48372"/>
          <a:stretch>
            <a:fillRect/>
          </a:stretch>
        </p:blipFill>
        <p:spPr>
          <a:xfrm>
            <a:off x="0" y="0"/>
            <a:ext cx="9144000" cy="5857892"/>
          </a:xfrm>
          <a:prstGeom prst="rect">
            <a:avLst/>
          </a:prstGeom>
        </p:spPr>
      </p:pic>
      <p:pic>
        <p:nvPicPr>
          <p:cNvPr id="19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20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Erm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, I might give you one...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1428728" y="3071810"/>
            <a:ext cx="4643470" cy="2071702"/>
          </a:xfrm>
          <a:prstGeom prst="wedgeRoundRectCallout">
            <a:avLst>
              <a:gd name="adj1" fmla="val 60122"/>
              <a:gd name="adj2" fmla="val 2080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Hmm,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vous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en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donnerais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peut-être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</a:t>
            </a:r>
          </a:p>
        </p:txBody>
      </p:sp>
      <p:pic>
        <p:nvPicPr>
          <p:cNvPr id="17" name="slide8 (2).wav">
            <a:hlinkClick r:id="" action="ppaction://media"/>
          </p:cNvPr>
          <p:cNvPicPr>
            <a:picLocks noRot="1" noChangeAspect="1"/>
          </p:cNvPicPr>
          <p:nvPr>
            <a:wavAudioFile r:embed="rId1" name="slide8 (2).wav"/>
          </p:nvPr>
        </p:nvPicPr>
        <p:blipFill>
          <a:blip r:embed="rId8" cstate="print"/>
          <a:stretch>
            <a:fillRect/>
          </a:stretch>
        </p:blipFill>
        <p:spPr>
          <a:xfrm>
            <a:off x="785814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7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357422" y="285728"/>
            <a:ext cx="4214842" cy="2857520"/>
          </a:xfrm>
          <a:prstGeom prst="wedgeRoundRectCallout">
            <a:avLst>
              <a:gd name="adj1" fmla="val -62866"/>
              <a:gd name="adj2" fmla="val 2304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Qu’est-ce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vous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voulez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dire par “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peut-être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”?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What do you mean, you might? </a:t>
            </a:r>
          </a:p>
        </p:txBody>
      </p:sp>
      <p:pic>
        <p:nvPicPr>
          <p:cNvPr id="14" name="slide9 (2).wav">
            <a:hlinkClick r:id="" action="ppaction://media"/>
          </p:cNvPr>
          <p:cNvPicPr>
            <a:picLocks noRot="1" noChangeAspect="1"/>
          </p:cNvPicPr>
          <p:nvPr>
            <a:wavAudioFile r:embed="rId1" name="slide9 (2).wav"/>
          </p:nvPr>
        </p:nvPicPr>
        <p:blipFill>
          <a:blip r:embed="rId8" cstate="print"/>
          <a:stretch>
            <a:fillRect/>
          </a:stretch>
        </p:blipFill>
        <p:spPr>
          <a:xfrm>
            <a:off x="778671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1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5DD00C-D942-4994-BE6E-F8F1FCF83D1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01F72F-CC92-4F56-9F59-4695E60200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7B4760A-04B9-484A-B194-287885C89B6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881</TotalTime>
  <Words>526</Words>
  <Application>Microsoft Office PowerPoint</Application>
  <PresentationFormat>On-screen Show (4:3)</PresentationFormat>
  <Paragraphs>81</Paragraphs>
  <Slides>21</Slides>
  <Notes>1</Notes>
  <HiddenSlides>0</HiddenSlides>
  <MMClips>22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Angry Olympics Part Five  –  The Mighty Potato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</vt:lpstr>
      <vt:lpstr>Might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“mighty” potato</dc:title>
  <dc:creator>ntb25</dc:creator>
  <cp:lastModifiedBy>Bernardo Carvalho de Mello</cp:lastModifiedBy>
  <cp:revision>96</cp:revision>
  <dcterms:created xsi:type="dcterms:W3CDTF">2010-03-01T12:23:01Z</dcterms:created>
  <dcterms:modified xsi:type="dcterms:W3CDTF">2025-07-22T18:18:54Z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