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76" r:id="rId5"/>
    <p:sldId id="257" r:id="rId6"/>
    <p:sldId id="258" r:id="rId7"/>
    <p:sldId id="259" r:id="rId8"/>
    <p:sldId id="260" r:id="rId9"/>
    <p:sldId id="261" r:id="rId10"/>
    <p:sldId id="265" r:id="rId11"/>
    <p:sldId id="262" r:id="rId12"/>
    <p:sldId id="263" r:id="rId13"/>
    <p:sldId id="269" r:id="rId14"/>
    <p:sldId id="272" r:id="rId15"/>
    <p:sldId id="270" r:id="rId16"/>
    <p:sldId id="264" r:id="rId17"/>
    <p:sldId id="267" r:id="rId18"/>
    <p:sldId id="274" r:id="rId19"/>
    <p:sldId id="275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7" autoAdjust="0"/>
    <p:restoredTop sz="94626"/>
  </p:normalViewPr>
  <p:slideViewPr>
    <p:cSldViewPr>
      <p:cViewPr>
        <p:scale>
          <a:sx n="50" d="100"/>
          <a:sy n="50" d="100"/>
        </p:scale>
        <p:origin x="3024" y="1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FDB9E-7396-4C2E-B980-6882658E088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0EE73-5EE0-4898-91A5-D050FF5DA1A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announcement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bulb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potato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</a:t>
            </a:r>
            <a:r>
              <a:rPr lang="en-GB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announcement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0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1" Type="http://schemas.openxmlformats.org/officeDocument/2006/relationships/audio" Target="../media/audio13.wav"/><Relationship Id="rId6" Type="http://schemas.openxmlformats.org/officeDocument/2006/relationships/image" Target="../media/image1.png"/><Relationship Id="rId11" Type="http://schemas.openxmlformats.org/officeDocument/2006/relationships/image" Target="../media/image27.png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Relationship Id="rId1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audio" Target="../media/audio18.wav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audio" Target="../media/audio17.wav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microsoft.com/office/2007/relationships/hdphoto" Target="../media/hdphoto1.wdp"/><Relationship Id="rId5" Type="http://schemas.openxmlformats.org/officeDocument/2006/relationships/image" Target="../media/image11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11" Type="http://schemas.openxmlformats.org/officeDocument/2006/relationships/image" Target="../media/image10.png"/><Relationship Id="rId5" Type="http://schemas.openxmlformats.org/officeDocument/2006/relationships/image" Target="../media/image18.png"/><Relationship Id="rId10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0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11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Eight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/>
              <a:t>Time Trials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Angry Family</a:t>
            </a:r>
          </a:p>
          <a:p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Picture 6" descr="R:\ANIMATIONS\PICTURES\angrypotatohead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810000"/>
            <a:ext cx="2123072" cy="2619375"/>
          </a:xfrm>
          <a:prstGeom prst="rect">
            <a:avLst/>
          </a:prstGeom>
          <a:noFill/>
        </p:spPr>
      </p:pic>
      <p:pic>
        <p:nvPicPr>
          <p:cNvPr id="9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781800" y="2895600"/>
            <a:ext cx="1947481" cy="3276600"/>
          </a:xfrm>
          <a:prstGeom prst="rect">
            <a:avLst/>
          </a:prstGeom>
          <a:noFill/>
        </p:spPr>
      </p:pic>
      <p:pic>
        <p:nvPicPr>
          <p:cNvPr id="7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3820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4.44444E-6 2.22222E-6 L 1.10069 -0.0132 " pathEditMode="relative" rAng="0" ptsTypes="AA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0" y="-7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-2.77778E-7 -1.11111E-6 L -0.97309 -0.03889 " pathEditMode="relative" rAng="0" ptsTypes="AA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Wait a minute, isn’t it today?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1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2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5" name="Picture 14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685800" y="609600"/>
            <a:ext cx="6348442" cy="1690694"/>
          </a:xfrm>
          <a:prstGeom prst="wedgeRoundRectCallout">
            <a:avLst>
              <a:gd name="adj1" fmla="val 63957"/>
              <a:gd name="adj2" fmla="val 832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Attendez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minute,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aujourd’hui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</a:p>
        </p:txBody>
      </p:sp>
      <p:pic>
        <p:nvPicPr>
          <p:cNvPr id="17" name="slide10 (2).wav">
            <a:hlinkClick r:id="" action="ppaction://media"/>
          </p:cNvPr>
          <p:cNvPicPr>
            <a:picLocks noRot="1" noChangeAspect="1"/>
          </p:cNvPicPr>
          <p:nvPr>
            <a:wavAudioFile r:embed="rId1" name="slide10 (2).wav"/>
          </p:nvPr>
        </p:nvPicPr>
        <p:blipFill>
          <a:blip r:embed="rId14" cstate="print"/>
          <a:stretch>
            <a:fillRect/>
          </a:stretch>
        </p:blipFill>
        <p:spPr>
          <a:xfrm>
            <a:off x="81534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Or was it next month?!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No, no it was definitely this month.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8" name="Picture 17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9004" y="0"/>
            <a:ext cx="2354996" cy="1900238"/>
          </a:xfrm>
          <a:prstGeom prst="rect">
            <a:avLst/>
          </a:prstGeom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304800" y="381000"/>
            <a:ext cx="5715000" cy="1828800"/>
          </a:xfrm>
          <a:prstGeom prst="wedgeRoundRectCallout">
            <a:avLst>
              <a:gd name="adj1" fmla="val 73312"/>
              <a:gd name="adj2" fmla="val -218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fr-FR" sz="4000" b="1" dirty="0">
                <a:solidFill>
                  <a:schemeClr val="tx1"/>
                </a:solidFill>
              </a:rPr>
              <a:t>était-ce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mois</a:t>
            </a:r>
            <a:r>
              <a:rPr lang="en-GB" sz="4000" b="1" dirty="0">
                <a:solidFill>
                  <a:schemeClr val="tx1"/>
                </a:solidFill>
              </a:rPr>
              <a:t> prochain ?! Non </a:t>
            </a:r>
            <a:r>
              <a:rPr lang="en-GB" sz="4000" b="1" dirty="0" err="1">
                <a:solidFill>
                  <a:schemeClr val="tx1"/>
                </a:solidFill>
              </a:rPr>
              <a:t>non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c’était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mois-ci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14" cstate="print"/>
          <a:stretch>
            <a:fillRect/>
          </a:stretch>
        </p:blipFill>
        <p:spPr>
          <a:xfrm>
            <a:off x="8229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AHEM, I SAID, THE RACE STARTS </a:t>
            </a:r>
            <a:r>
              <a:rPr lang="en-GB" sz="32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</a:t>
            </a:r>
            <a:r>
              <a:rPr lang="en-GB" sz="32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TWO MINUTES…</a:t>
            </a:r>
          </a:p>
        </p:txBody>
      </p:sp>
      <p:sp>
        <p:nvSpPr>
          <p:cNvPr id="14" name="Line Callout 3 (No Border) 13"/>
          <p:cNvSpPr/>
          <p:nvPr/>
        </p:nvSpPr>
        <p:spPr>
          <a:xfrm>
            <a:off x="2133600" y="228600"/>
            <a:ext cx="5105400" cy="1905000"/>
          </a:xfrm>
          <a:prstGeom prst="callout3">
            <a:avLst>
              <a:gd name="adj1" fmla="val 52025"/>
              <a:gd name="adj2" fmla="val -1433"/>
              <a:gd name="adj3" fmla="val 133953"/>
              <a:gd name="adj4" fmla="val -29128"/>
              <a:gd name="adj5" fmla="val 74704"/>
              <a:gd name="adj6" fmla="val -26981"/>
              <a:gd name="adj7" fmla="val 135254"/>
              <a:gd name="adj8" fmla="val -54348"/>
            </a:avLst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HUM,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j’ai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la course commence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DEUX minutes... </a:t>
            </a:r>
          </a:p>
        </p:txBody>
      </p:sp>
      <p:pic>
        <p:nvPicPr>
          <p:cNvPr id="15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7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4800600"/>
            <a:ext cx="357187" cy="741129"/>
          </a:xfrm>
          <a:prstGeom prst="rect">
            <a:avLst/>
          </a:prstGeom>
        </p:spPr>
      </p:pic>
      <p:pic>
        <p:nvPicPr>
          <p:cNvPr id="10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9" cstate="print"/>
          <a:stretch>
            <a:fillRect/>
          </a:stretch>
        </p:blipFill>
        <p:spPr>
          <a:xfrm>
            <a:off x="80772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4800" y="3686175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762375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4" descr="R:\ANIMATIONS\PICTURES\angrycarrotfac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7600" y="2619375"/>
            <a:ext cx="1785731" cy="3705225"/>
          </a:xfrm>
          <a:prstGeom prst="rect">
            <a:avLst/>
          </a:prstGeom>
          <a:noFill/>
        </p:spPr>
      </p:pic>
      <p:pic>
        <p:nvPicPr>
          <p:cNvPr id="8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3152775"/>
            <a:ext cx="1947481" cy="3276600"/>
          </a:xfrm>
          <a:prstGeom prst="rect">
            <a:avLst/>
          </a:prstGeom>
          <a:noFill/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pic>
        <p:nvPicPr>
          <p:cNvPr id="18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04800" y="3686175"/>
            <a:ext cx="2598036" cy="2867024"/>
          </a:xfrm>
          <a:prstGeom prst="rect">
            <a:avLst/>
          </a:prstGeom>
          <a:noFill/>
        </p:spPr>
      </p:pic>
      <p:pic>
        <p:nvPicPr>
          <p:cNvPr id="19" name="Picture 6" descr="R:\ANIMATIONS\PICTURES\angrypotatohead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90800" y="3762375"/>
            <a:ext cx="2123072" cy="2619374"/>
          </a:xfrm>
          <a:prstGeom prst="rect">
            <a:avLst/>
          </a:prstGeom>
          <a:noFill/>
        </p:spPr>
      </p:pic>
      <p:pic>
        <p:nvPicPr>
          <p:cNvPr id="20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67600" y="2619375"/>
            <a:ext cx="1785731" cy="3705224"/>
          </a:xfrm>
          <a:prstGeom prst="rect">
            <a:avLst/>
          </a:prstGeom>
          <a:noFill/>
        </p:spPr>
      </p:pic>
      <p:pic>
        <p:nvPicPr>
          <p:cNvPr id="21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53000" y="3152775"/>
            <a:ext cx="1947480" cy="3276600"/>
          </a:xfrm>
          <a:prstGeom prst="rect">
            <a:avLst/>
          </a:prstGeom>
          <a:noFill/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23" name="Picture 22" descr="angryghostcloud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9005" y="0"/>
            <a:ext cx="2354995" cy="1900237"/>
          </a:xfrm>
          <a:prstGeom prst="rect">
            <a:avLst/>
          </a:prstGeom>
        </p:spPr>
      </p:pic>
      <p:pic>
        <p:nvPicPr>
          <p:cNvPr id="26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pic>
        <p:nvPicPr>
          <p:cNvPr id="25" name="WHIZZ01 (2).wav">
            <a:hlinkClick r:id="" action="ppaction://media"/>
          </p:cNvPr>
          <p:cNvPicPr>
            <a:picLocks noRot="1" noChangeAspect="1"/>
          </p:cNvPicPr>
          <p:nvPr>
            <a:wavAudioFile r:embed="rId1" name="WHIZZ01 (2).wav"/>
          </p:nvPr>
        </p:nvPicPr>
        <p:blipFill>
          <a:blip r:embed="rId1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125 -0.01111 " pathEditMode="relative" ptsTypes="AA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44444E-6 -3.33333E-6 L 0.86736 -0.0062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0" y="-3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7 -1.11111E-6 L 0.75191 0.0013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0" y="1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88889E-6 -3.33333E-6 L 0.50243 0.08125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41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667000" y="1828800"/>
            <a:ext cx="3810000" cy="838200"/>
          </a:xfrm>
          <a:solidFill>
            <a:schemeClr val="bg1"/>
          </a:solidFill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09600" y="2819400"/>
            <a:ext cx="4724400" cy="6019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Last month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month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Next month</a:t>
            </a:r>
          </a:p>
          <a:p>
            <a:pPr>
              <a:spcBef>
                <a:spcPts val="0"/>
              </a:spcBef>
              <a:buNone/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4191000" y="2743200"/>
            <a:ext cx="4953000" cy="601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mois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dernier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Ce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mois-ci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mois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prochain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slide14 (3).wav">
            <a:hlinkClick r:id="" action="ppaction://media"/>
          </p:cNvPr>
          <p:cNvPicPr>
            <a:picLocks noRot="1" noChangeAspect="1"/>
          </p:cNvPicPr>
          <p:nvPr>
            <a:wavAudioFile r:embed="rId1" name="slide14 (3)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4724400" cy="4343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Last week</a:t>
            </a:r>
          </a:p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week</a:t>
            </a:r>
          </a:p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Next week</a:t>
            </a: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3429000" y="2819400"/>
            <a:ext cx="6096000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semaine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dernière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Cette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semaine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semaine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prochaine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667000" y="1828800"/>
            <a:ext cx="3810000" cy="838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" name="slide15 (3).wav">
            <a:hlinkClick r:id="" action="ppaction://media"/>
          </p:cNvPr>
          <p:cNvPicPr>
            <a:picLocks noRot="1" noChangeAspect="1"/>
          </p:cNvPicPr>
          <p:nvPr>
            <a:wavAudioFile r:embed="rId1" name="slide15 (3)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5486400" cy="4267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Yesterday</a:t>
            </a:r>
          </a:p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Today</a:t>
            </a:r>
          </a:p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Tomorrow</a:t>
            </a:r>
          </a:p>
          <a:p>
            <a:pPr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Day after tomorrow</a:t>
            </a:r>
          </a:p>
          <a:p>
            <a:pPr>
              <a:spcBef>
                <a:spcPts val="0"/>
              </a:spcBef>
              <a:buNone/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5334000" y="2819400"/>
            <a:ext cx="4724400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Hier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Aujourd’hui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Demain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Après-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demain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667000" y="1828800"/>
            <a:ext cx="3810000" cy="838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87F13A7B-802C-6B98-790A-7D30A9DBAFE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2DF2B683-A21F-A690-8DA2-F24996CEB9B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you see me win the 100 metres last week?</a:t>
            </a:r>
          </a:p>
        </p:txBody>
      </p:sp>
      <p:pic>
        <p:nvPicPr>
          <p:cNvPr id="1027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033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sp>
        <p:nvSpPr>
          <p:cNvPr id="14" name="Rounded Rectangular Callout 13"/>
          <p:cNvSpPr/>
          <p:nvPr/>
        </p:nvSpPr>
        <p:spPr>
          <a:xfrm>
            <a:off x="1676400" y="685800"/>
            <a:ext cx="5257800" cy="1828800"/>
          </a:xfrm>
          <a:prstGeom prst="wedgeRoundRectCallout">
            <a:avLst>
              <a:gd name="adj1" fmla="val -46164"/>
              <a:gd name="adj2" fmla="val 1636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m’as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gagner</a:t>
            </a:r>
            <a:r>
              <a:rPr lang="en-GB" sz="4000" b="1" dirty="0">
                <a:solidFill>
                  <a:schemeClr val="tx1"/>
                </a:solidFill>
              </a:rPr>
              <a:t> le 100 </a:t>
            </a:r>
            <a:r>
              <a:rPr lang="en-GB" sz="4000" b="1" dirty="0" err="1">
                <a:solidFill>
                  <a:schemeClr val="tx1"/>
                </a:solidFill>
              </a:rPr>
              <a:t>mètres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semaine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dernière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11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8" cstate="print"/>
          <a:stretch>
            <a:fillRect/>
          </a:stretch>
        </p:blipFill>
        <p:spPr>
          <a:xfrm>
            <a:off x="83820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Liar! I won it yesterday!!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143000" y="381000"/>
            <a:ext cx="4214842" cy="2071694"/>
          </a:xfrm>
          <a:prstGeom prst="wedgeRoundRectCallout">
            <a:avLst>
              <a:gd name="adj1" fmla="val -29437"/>
              <a:gd name="adj2" fmla="val 1661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Menteuse</a:t>
            </a:r>
            <a:r>
              <a:rPr lang="en-GB" sz="4000" b="1" dirty="0">
                <a:solidFill>
                  <a:schemeClr val="tx1"/>
                </a:solidFill>
              </a:rPr>
              <a:t> ! Je </a:t>
            </a:r>
            <a:r>
              <a:rPr lang="en-GB" sz="4000" b="1" dirty="0" err="1">
                <a:solidFill>
                  <a:schemeClr val="tx1"/>
                </a:solidFill>
              </a:rPr>
              <a:t>l’ai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gagné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hier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4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6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9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8" cstate="print"/>
          <a:stretch>
            <a:fillRect/>
          </a:stretch>
        </p:blipFill>
        <p:spPr>
          <a:xfrm>
            <a:off x="76962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No! I won it last month!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514600" y="838200"/>
            <a:ext cx="4214842" cy="1752600"/>
          </a:xfrm>
          <a:prstGeom prst="wedgeRoundRectCallout">
            <a:avLst>
              <a:gd name="adj1" fmla="val -50887"/>
              <a:gd name="adj2" fmla="val 195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 ! Je </a:t>
            </a:r>
            <a:r>
              <a:rPr lang="en-GB" sz="4000" b="1" dirty="0" err="1">
                <a:solidFill>
                  <a:schemeClr val="tx1"/>
                </a:solidFill>
              </a:rPr>
              <a:t>l’ai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gagné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mois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dernier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4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6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9" name="slide4 (2).wav">
            <a:hlinkClick r:id="" action="ppaction://media"/>
          </p:cNvPr>
          <p:cNvPicPr>
            <a:picLocks noRot="1" noChangeAspect="1"/>
          </p:cNvPicPr>
          <p:nvPr>
            <a:wavAudioFile r:embed="rId1" name="slide4 (2).wav"/>
          </p:nvPr>
        </p:nvPicPr>
        <p:blipFill>
          <a:blip r:embed="rId8" cstate="print"/>
          <a:stretch>
            <a:fillRect/>
          </a:stretch>
        </p:blipFill>
        <p:spPr>
          <a:xfrm>
            <a:off x="75438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67400"/>
            <a:ext cx="9144000" cy="9906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all wrong! The race is tomorrow.</a:t>
            </a:r>
          </a:p>
        </p:txBody>
      </p:sp>
      <p:pic>
        <p:nvPicPr>
          <p:cNvPr id="6" name="Picture 4" descr="R:\ANIMATIONS\PICTURES\angrycarrotfac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1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3" name="Picture 9" descr="R: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4" name="Rounded Rectangular Callout 13"/>
          <p:cNvSpPr/>
          <p:nvPr/>
        </p:nvSpPr>
        <p:spPr>
          <a:xfrm>
            <a:off x="3733800" y="0"/>
            <a:ext cx="4114800" cy="2590800"/>
          </a:xfrm>
          <a:prstGeom prst="wedgeRoundRectCallout">
            <a:avLst>
              <a:gd name="adj1" fmla="val 48015"/>
              <a:gd name="adj2" fmla="val 9950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trompez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tous</a:t>
            </a:r>
            <a:r>
              <a:rPr lang="en-GB" sz="4000" b="1" dirty="0">
                <a:solidFill>
                  <a:schemeClr val="tx1"/>
                </a:solidFill>
              </a:rPr>
              <a:t> ! La course a lieu </a:t>
            </a:r>
            <a:r>
              <a:rPr lang="en-GB" sz="4000" b="1" dirty="0" err="1">
                <a:solidFill>
                  <a:schemeClr val="tx1"/>
                </a:solidFill>
              </a:rPr>
              <a:t>demain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0" cstate="print"/>
          <a:stretch>
            <a:fillRect/>
          </a:stretch>
        </p:blipFill>
        <p:spPr>
          <a:xfrm>
            <a:off x="784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mph" presetSubtype="0" repeatCount="5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6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it not the day after tomorrow? 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3" name="Rounded Rectangular Callout 12"/>
          <p:cNvSpPr/>
          <p:nvPr/>
        </p:nvSpPr>
        <p:spPr>
          <a:xfrm>
            <a:off x="152400" y="381000"/>
            <a:ext cx="3886200" cy="1905000"/>
          </a:xfrm>
          <a:prstGeom prst="wedgeRoundRectCallout">
            <a:avLst>
              <a:gd name="adj1" fmla="val -20014"/>
              <a:gd name="adj2" fmla="val 1011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après-</a:t>
            </a:r>
            <a:r>
              <a:rPr lang="en-GB" sz="4000" b="1" dirty="0" err="1">
                <a:solidFill>
                  <a:schemeClr val="tx1"/>
                </a:solidFill>
              </a:rPr>
              <a:t>demain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</a:p>
        </p:txBody>
      </p:sp>
      <p:pic>
        <p:nvPicPr>
          <p:cNvPr id="18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12" name="slide6 (2).wav">
            <a:hlinkClick r:id="" action="ppaction://media"/>
          </p:cNvPr>
          <p:cNvPicPr>
            <a:picLocks noRot="1" noChangeAspect="1"/>
          </p:cNvPicPr>
          <p:nvPr>
            <a:wavAudioFile r:embed="rId1" name="slide6 (2).wav"/>
          </p:nvPr>
        </p:nvPicPr>
        <p:blipFill>
          <a:blip r:embed="rId11" cstate="print"/>
          <a:stretch>
            <a:fillRect/>
          </a:stretch>
        </p:blipFill>
        <p:spPr>
          <a:xfrm>
            <a:off x="82296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Or next week?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6" name="Rounded Rectangular Callout 15"/>
          <p:cNvSpPr/>
          <p:nvPr/>
        </p:nvSpPr>
        <p:spPr>
          <a:xfrm>
            <a:off x="2667000" y="381000"/>
            <a:ext cx="3352800" cy="1295400"/>
          </a:xfrm>
          <a:prstGeom prst="wedgeRoundRectCallout">
            <a:avLst>
              <a:gd name="adj1" fmla="val 82645"/>
              <a:gd name="adj2" fmla="val -218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semaine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prochaine</a:t>
            </a:r>
            <a:r>
              <a:rPr lang="en-GB" sz="4000" b="1" dirty="0">
                <a:solidFill>
                  <a:schemeClr val="tx1"/>
                </a:solidFill>
              </a:rPr>
              <a:t> ?!</a:t>
            </a:r>
          </a:p>
        </p:txBody>
      </p:sp>
      <p:pic>
        <p:nvPicPr>
          <p:cNvPr id="1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8" name="Picture 17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9004" y="0"/>
            <a:ext cx="2354996" cy="1900238"/>
          </a:xfrm>
          <a:prstGeom prst="rect">
            <a:avLst/>
          </a:prstGeom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20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4" cstate="print"/>
          <a:stretch>
            <a:fillRect/>
          </a:stretch>
        </p:blipFill>
        <p:spPr>
          <a:xfrm>
            <a:off x="7543800" y="6248400"/>
            <a:ext cx="228600" cy="2286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98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it is this week. I’m sure.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1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2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sp>
        <p:nvSpPr>
          <p:cNvPr id="13" name="Rounded Rectangular Callout 12"/>
          <p:cNvSpPr/>
          <p:nvPr/>
        </p:nvSpPr>
        <p:spPr>
          <a:xfrm>
            <a:off x="1905000" y="304800"/>
            <a:ext cx="5510242" cy="1538294"/>
          </a:xfrm>
          <a:prstGeom prst="wedgeRoundRectCallout">
            <a:avLst>
              <a:gd name="adj1" fmla="val 54968"/>
              <a:gd name="adj2" fmla="val 1389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cette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semaine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J’en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sûre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13" cstate="print"/>
          <a:stretch>
            <a:fillRect/>
          </a:stretch>
        </p:blipFill>
        <p:spPr>
          <a:xfrm>
            <a:off x="7848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race starts in two minutes…</a:t>
            </a:r>
          </a:p>
        </p:txBody>
      </p:sp>
      <p:sp>
        <p:nvSpPr>
          <p:cNvPr id="14" name="Line Callout 3 (No Border) 13"/>
          <p:cNvSpPr/>
          <p:nvPr/>
        </p:nvSpPr>
        <p:spPr>
          <a:xfrm>
            <a:off x="2133600" y="228600"/>
            <a:ext cx="5029200" cy="2057400"/>
          </a:xfrm>
          <a:prstGeom prst="callout3">
            <a:avLst>
              <a:gd name="adj1" fmla="val 52025"/>
              <a:gd name="adj2" fmla="val -1433"/>
              <a:gd name="adj3" fmla="val 135089"/>
              <a:gd name="adj4" fmla="val -20546"/>
              <a:gd name="adj5" fmla="val 62204"/>
              <a:gd name="adj6" fmla="val -16533"/>
              <a:gd name="adj7" fmla="val 128436"/>
              <a:gd name="adj8" fmla="val -43154"/>
            </a:avLst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course commence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dans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deux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minutes…</a:t>
            </a:r>
          </a:p>
        </p:txBody>
      </p:sp>
      <p:pic>
        <p:nvPicPr>
          <p:cNvPr id="15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7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4800600"/>
            <a:ext cx="357187" cy="741129"/>
          </a:xfrm>
          <a:prstGeom prst="rect">
            <a:avLst/>
          </a:prstGeom>
        </p:spPr>
      </p:pic>
      <p:pic>
        <p:nvPicPr>
          <p:cNvPr id="10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9" cstate="print"/>
          <a:stretch>
            <a:fillRect/>
          </a:stretch>
        </p:blipFill>
        <p:spPr>
          <a:xfrm>
            <a:off x="8153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0A3112-1010-4C18-805E-4842833F5D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C57092-908F-41B9-A05F-69ECCBF93A3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DF552F-71F0-4D21-9006-4FF2A42BFC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286</Words>
  <Application>Microsoft Office PowerPoint</Application>
  <PresentationFormat>On-screen Show (4:3)</PresentationFormat>
  <Paragraphs>71</Paragraphs>
  <Slides>17</Slides>
  <Notes>17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Angry Olympics Part Eight  –  Time Trials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PowerPoint Presentation</vt:lpstr>
      <vt:lpstr>PowerPoint Presentation</vt:lpstr>
      <vt:lpstr>Join us again!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expressions</dc:title>
  <dc:creator/>
  <cp:lastModifiedBy>Bernardo Carvalho de Mello</cp:lastModifiedBy>
  <cp:revision>56</cp:revision>
  <dcterms:created xsi:type="dcterms:W3CDTF">2006-08-16T00:00:00Z</dcterms:created>
  <dcterms:modified xsi:type="dcterms:W3CDTF">2025-07-22T18:18:40Z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