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6" r:id="rId5"/>
    <p:sldId id="257" r:id="rId6"/>
    <p:sldId id="269" r:id="rId7"/>
    <p:sldId id="270" r:id="rId8"/>
    <p:sldId id="258" r:id="rId9"/>
    <p:sldId id="260" r:id="rId10"/>
    <p:sldId id="275" r:id="rId11"/>
    <p:sldId id="261" r:id="rId12"/>
    <p:sldId id="272" r:id="rId13"/>
    <p:sldId id="263" r:id="rId14"/>
    <p:sldId id="273" r:id="rId15"/>
    <p:sldId id="274" r:id="rId16"/>
    <p:sldId id="262" r:id="rId17"/>
    <p:sldId id="268" r:id="rId18"/>
    <p:sldId id="277" r:id="rId19"/>
    <p:sldId id="279" r:id="rId20"/>
    <p:sldId id="281" r:id="rId21"/>
    <p:sldId id="280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69" autoAdjust="0"/>
    <p:restoredTop sz="91701" autoAdjust="0"/>
  </p:normalViewPr>
  <p:slideViewPr>
    <p:cSldViewPr>
      <p:cViewPr>
        <p:scale>
          <a:sx n="43" d="100"/>
          <a:sy n="43" d="100"/>
        </p:scale>
        <p:origin x="2584" y="1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C2DC8-2147-48AD-8597-DA5EE05BF6E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91506-902B-425B-B78D-F04D07BD883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91506-902B-425B-B78D-F04D07BD883C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19.png"/><Relationship Id="rId34" Type="http://schemas.openxmlformats.org/officeDocument/2006/relationships/image" Target="../media/image63.png"/><Relationship Id="rId7" Type="http://schemas.openxmlformats.org/officeDocument/2006/relationships/image" Target="../media/image2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37.png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6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4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5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32.png"/><Relationship Id="rId22" Type="http://schemas.openxmlformats.org/officeDocument/2006/relationships/image" Target="../media/image20.png"/><Relationship Id="rId27" Type="http://schemas.openxmlformats.org/officeDocument/2006/relationships/image" Target="../media/image45.png"/><Relationship Id="rId30" Type="http://schemas.openxmlformats.org/officeDocument/2006/relationships/image" Target="../media/image38.png"/><Relationship Id="rId8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notesSlide" Target="../notesSlides/notesSlide11.xml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62.png"/><Relationship Id="rId1" Type="http://schemas.openxmlformats.org/officeDocument/2006/relationships/audio" Target="../media/audio11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38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64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32.png"/><Relationship Id="rId22" Type="http://schemas.openxmlformats.org/officeDocument/2006/relationships/image" Target="../media/image20.png"/><Relationship Id="rId27" Type="http://schemas.openxmlformats.org/officeDocument/2006/relationships/image" Target="../media/image46.png"/><Relationship Id="rId30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notesSlide" Target="../notesSlides/notesSlide12.xml"/><Relationship Id="rId21" Type="http://schemas.openxmlformats.org/officeDocument/2006/relationships/image" Target="../media/image19.png"/><Relationship Id="rId34" Type="http://schemas.openxmlformats.org/officeDocument/2006/relationships/image" Target="../media/image65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37.png"/><Relationship Id="rId1" Type="http://schemas.openxmlformats.org/officeDocument/2006/relationships/audio" Target="../media/audio1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6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4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5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32.png"/><Relationship Id="rId22" Type="http://schemas.openxmlformats.org/officeDocument/2006/relationships/image" Target="../media/image20.png"/><Relationship Id="rId27" Type="http://schemas.openxmlformats.org/officeDocument/2006/relationships/image" Target="../media/image45.png"/><Relationship Id="rId30" Type="http://schemas.openxmlformats.org/officeDocument/2006/relationships/image" Target="../media/image38.png"/><Relationship Id="rId8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24.png"/><Relationship Id="rId26" Type="http://schemas.openxmlformats.org/officeDocument/2006/relationships/image" Target="../media/image69.png"/><Relationship Id="rId3" Type="http://schemas.openxmlformats.org/officeDocument/2006/relationships/notesSlide" Target="../notesSlides/notesSlide13.xml"/><Relationship Id="rId21" Type="http://schemas.openxmlformats.org/officeDocument/2006/relationships/image" Target="../media/image34.png"/><Relationship Id="rId7" Type="http://schemas.openxmlformats.org/officeDocument/2006/relationships/image" Target="../media/image68.png"/><Relationship Id="rId12" Type="http://schemas.openxmlformats.org/officeDocument/2006/relationships/image" Target="../media/image7.png"/><Relationship Id="rId17" Type="http://schemas.openxmlformats.org/officeDocument/2006/relationships/image" Target="../media/image16.png"/><Relationship Id="rId25" Type="http://schemas.openxmlformats.org/officeDocument/2006/relationships/image" Target="../media/image57.png"/><Relationship Id="rId33" Type="http://schemas.openxmlformats.org/officeDocument/2006/relationships/image" Target="../media/image7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.png"/><Relationship Id="rId20" Type="http://schemas.openxmlformats.org/officeDocument/2006/relationships/image" Target="../media/image33.png"/><Relationship Id="rId29" Type="http://schemas.openxmlformats.org/officeDocument/2006/relationships/image" Target="../media/image51.png"/><Relationship Id="rId1" Type="http://schemas.openxmlformats.org/officeDocument/2006/relationships/audio" Target="../media/audio13.wav"/><Relationship Id="rId6" Type="http://schemas.openxmlformats.org/officeDocument/2006/relationships/image" Target="../media/image59.png"/><Relationship Id="rId11" Type="http://schemas.openxmlformats.org/officeDocument/2006/relationships/image" Target="../media/image6.png"/><Relationship Id="rId24" Type="http://schemas.openxmlformats.org/officeDocument/2006/relationships/image" Target="../media/image35.png"/><Relationship Id="rId32" Type="http://schemas.openxmlformats.org/officeDocument/2006/relationships/image" Target="../media/image50.png"/><Relationship Id="rId5" Type="http://schemas.openxmlformats.org/officeDocument/2006/relationships/image" Target="../media/image67.png"/><Relationship Id="rId15" Type="http://schemas.openxmlformats.org/officeDocument/2006/relationships/image" Target="../media/image17.png"/><Relationship Id="rId23" Type="http://schemas.openxmlformats.org/officeDocument/2006/relationships/image" Target="../media/image8.png"/><Relationship Id="rId28" Type="http://schemas.openxmlformats.org/officeDocument/2006/relationships/image" Target="../media/image71.png"/><Relationship Id="rId10" Type="http://schemas.openxmlformats.org/officeDocument/2006/relationships/image" Target="../media/image25.png"/><Relationship Id="rId19" Type="http://schemas.openxmlformats.org/officeDocument/2006/relationships/image" Target="../media/image22.png"/><Relationship Id="rId31" Type="http://schemas.openxmlformats.org/officeDocument/2006/relationships/image" Target="../media/image23.png"/><Relationship Id="rId4" Type="http://schemas.openxmlformats.org/officeDocument/2006/relationships/image" Target="../media/image66.png"/><Relationship Id="rId9" Type="http://schemas.openxmlformats.org/officeDocument/2006/relationships/image" Target="../media/image5.png"/><Relationship Id="rId14" Type="http://schemas.openxmlformats.org/officeDocument/2006/relationships/image" Target="../media/image32.png"/><Relationship Id="rId22" Type="http://schemas.openxmlformats.org/officeDocument/2006/relationships/image" Target="../media/image36.png"/><Relationship Id="rId27" Type="http://schemas.openxmlformats.org/officeDocument/2006/relationships/image" Target="../media/image70.png"/><Relationship Id="rId30" Type="http://schemas.openxmlformats.org/officeDocument/2006/relationships/image" Target="../media/image60.png"/><Relationship Id="rId8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25.png"/><Relationship Id="rId18" Type="http://schemas.openxmlformats.org/officeDocument/2006/relationships/image" Target="../media/image17.png"/><Relationship Id="rId26" Type="http://schemas.openxmlformats.org/officeDocument/2006/relationships/image" Target="../media/image36.png"/><Relationship Id="rId3" Type="http://schemas.openxmlformats.org/officeDocument/2006/relationships/notesSlide" Target="../notesSlides/notesSlide14.xml"/><Relationship Id="rId21" Type="http://schemas.openxmlformats.org/officeDocument/2006/relationships/image" Target="../media/image16.png"/><Relationship Id="rId7" Type="http://schemas.openxmlformats.org/officeDocument/2006/relationships/image" Target="../media/image67.png"/><Relationship Id="rId12" Type="http://schemas.openxmlformats.org/officeDocument/2006/relationships/image" Target="../media/image5.png"/><Relationship Id="rId17" Type="http://schemas.openxmlformats.org/officeDocument/2006/relationships/image" Target="../media/image32.png"/><Relationship Id="rId25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23.png"/><Relationship Id="rId29" Type="http://schemas.openxmlformats.org/officeDocument/2006/relationships/image" Target="../media/image57.png"/><Relationship Id="rId1" Type="http://schemas.openxmlformats.org/officeDocument/2006/relationships/audio" Target="../media/audio14.wav"/><Relationship Id="rId6" Type="http://schemas.openxmlformats.org/officeDocument/2006/relationships/image" Target="../media/image8.png"/><Relationship Id="rId11" Type="http://schemas.openxmlformats.org/officeDocument/2006/relationships/image" Target="../media/image61.png"/><Relationship Id="rId24" Type="http://schemas.openxmlformats.org/officeDocument/2006/relationships/image" Target="../media/image33.png"/><Relationship Id="rId32" Type="http://schemas.openxmlformats.org/officeDocument/2006/relationships/image" Target="../media/image73.png"/><Relationship Id="rId5" Type="http://schemas.openxmlformats.org/officeDocument/2006/relationships/image" Target="../media/image50.png"/><Relationship Id="rId15" Type="http://schemas.openxmlformats.org/officeDocument/2006/relationships/image" Target="../media/image7.png"/><Relationship Id="rId23" Type="http://schemas.openxmlformats.org/officeDocument/2006/relationships/image" Target="../media/image22.png"/><Relationship Id="rId28" Type="http://schemas.openxmlformats.org/officeDocument/2006/relationships/image" Target="../media/image35.png"/><Relationship Id="rId10" Type="http://schemas.openxmlformats.org/officeDocument/2006/relationships/image" Target="../media/image60.png"/><Relationship Id="rId19" Type="http://schemas.openxmlformats.org/officeDocument/2006/relationships/image" Target="../media/image15.png"/><Relationship Id="rId31" Type="http://schemas.openxmlformats.org/officeDocument/2006/relationships/image" Target="../media/image70.png"/><Relationship Id="rId4" Type="http://schemas.openxmlformats.org/officeDocument/2006/relationships/image" Target="../media/image66.png"/><Relationship Id="rId9" Type="http://schemas.openxmlformats.org/officeDocument/2006/relationships/image" Target="../media/image59.png"/><Relationship Id="rId14" Type="http://schemas.openxmlformats.org/officeDocument/2006/relationships/image" Target="../media/image6.png"/><Relationship Id="rId22" Type="http://schemas.openxmlformats.org/officeDocument/2006/relationships/image" Target="../media/image24.png"/><Relationship Id="rId27" Type="http://schemas.openxmlformats.org/officeDocument/2006/relationships/image" Target="../media/image51.png"/><Relationship Id="rId30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5" Type="http://schemas.openxmlformats.org/officeDocument/2006/relationships/image" Target="../media/image77.png"/><Relationship Id="rId4" Type="http://schemas.openxmlformats.org/officeDocument/2006/relationships/image" Target="../media/image7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5" Type="http://schemas.openxmlformats.org/officeDocument/2006/relationships/image" Target="../media/image73.png"/><Relationship Id="rId4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5" Type="http://schemas.openxmlformats.org/officeDocument/2006/relationships/image" Target="../media/image73.png"/><Relationship Id="rId4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18" Type="http://schemas.openxmlformats.org/officeDocument/2006/relationships/image" Target="../media/image17.png"/><Relationship Id="rId26" Type="http://schemas.openxmlformats.org/officeDocument/2006/relationships/image" Target="../media/image36.png"/><Relationship Id="rId39" Type="http://schemas.openxmlformats.org/officeDocument/2006/relationships/image" Target="../media/image84.png"/><Relationship Id="rId21" Type="http://schemas.openxmlformats.org/officeDocument/2006/relationships/image" Target="../media/image16.png"/><Relationship Id="rId34" Type="http://schemas.openxmlformats.org/officeDocument/2006/relationships/image" Target="../media/image79.png"/><Relationship Id="rId42" Type="http://schemas.openxmlformats.org/officeDocument/2006/relationships/image" Target="../media/image87.png"/><Relationship Id="rId47" Type="http://schemas.openxmlformats.org/officeDocument/2006/relationships/image" Target="../media/image92.png"/><Relationship Id="rId50" Type="http://schemas.microsoft.com/office/2007/relationships/hdphoto" Target="../media/hdphoto1.wdp"/><Relationship Id="rId7" Type="http://schemas.openxmlformats.org/officeDocument/2006/relationships/image" Target="../media/image67.png"/><Relationship Id="rId2" Type="http://schemas.openxmlformats.org/officeDocument/2006/relationships/audio" Target="../media/audio20.wav"/><Relationship Id="rId16" Type="http://schemas.openxmlformats.org/officeDocument/2006/relationships/image" Target="../media/image10.png"/><Relationship Id="rId29" Type="http://schemas.openxmlformats.org/officeDocument/2006/relationships/image" Target="../media/image35.png"/><Relationship Id="rId11" Type="http://schemas.openxmlformats.org/officeDocument/2006/relationships/image" Target="../media/image61.png"/><Relationship Id="rId24" Type="http://schemas.openxmlformats.org/officeDocument/2006/relationships/image" Target="../media/image33.png"/><Relationship Id="rId32" Type="http://schemas.openxmlformats.org/officeDocument/2006/relationships/image" Target="../media/image70.png"/><Relationship Id="rId37" Type="http://schemas.openxmlformats.org/officeDocument/2006/relationships/image" Target="../media/image82.png"/><Relationship Id="rId40" Type="http://schemas.openxmlformats.org/officeDocument/2006/relationships/image" Target="../media/image85.png"/><Relationship Id="rId45" Type="http://schemas.openxmlformats.org/officeDocument/2006/relationships/image" Target="../media/image90.png"/><Relationship Id="rId5" Type="http://schemas.openxmlformats.org/officeDocument/2006/relationships/image" Target="../media/image66.png"/><Relationship Id="rId15" Type="http://schemas.openxmlformats.org/officeDocument/2006/relationships/image" Target="../media/image7.png"/><Relationship Id="rId23" Type="http://schemas.openxmlformats.org/officeDocument/2006/relationships/image" Target="../media/image22.png"/><Relationship Id="rId28" Type="http://schemas.openxmlformats.org/officeDocument/2006/relationships/image" Target="../media/image51.png"/><Relationship Id="rId36" Type="http://schemas.openxmlformats.org/officeDocument/2006/relationships/image" Target="../media/image81.png"/><Relationship Id="rId49" Type="http://schemas.openxmlformats.org/officeDocument/2006/relationships/image" Target="../media/image94.png"/><Relationship Id="rId10" Type="http://schemas.openxmlformats.org/officeDocument/2006/relationships/image" Target="../media/image60.png"/><Relationship Id="rId19" Type="http://schemas.openxmlformats.org/officeDocument/2006/relationships/image" Target="../media/image15.png"/><Relationship Id="rId31" Type="http://schemas.openxmlformats.org/officeDocument/2006/relationships/image" Target="../media/image69.png"/><Relationship Id="rId44" Type="http://schemas.openxmlformats.org/officeDocument/2006/relationships/image" Target="../media/image89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59.png"/><Relationship Id="rId14" Type="http://schemas.openxmlformats.org/officeDocument/2006/relationships/image" Target="../media/image6.png"/><Relationship Id="rId22" Type="http://schemas.openxmlformats.org/officeDocument/2006/relationships/image" Target="../media/image24.png"/><Relationship Id="rId27" Type="http://schemas.openxmlformats.org/officeDocument/2006/relationships/image" Target="../media/image50.png"/><Relationship Id="rId30" Type="http://schemas.openxmlformats.org/officeDocument/2006/relationships/image" Target="../media/image57.png"/><Relationship Id="rId35" Type="http://schemas.openxmlformats.org/officeDocument/2006/relationships/image" Target="../media/image80.png"/><Relationship Id="rId43" Type="http://schemas.openxmlformats.org/officeDocument/2006/relationships/image" Target="../media/image88.png"/><Relationship Id="rId48" Type="http://schemas.openxmlformats.org/officeDocument/2006/relationships/image" Target="../media/image93.png"/><Relationship Id="rId8" Type="http://schemas.openxmlformats.org/officeDocument/2006/relationships/image" Target="../media/image68.png"/><Relationship Id="rId3" Type="http://schemas.openxmlformats.org/officeDocument/2006/relationships/slideLayout" Target="../slideLayouts/slideLayout1.xml"/><Relationship Id="rId12" Type="http://schemas.openxmlformats.org/officeDocument/2006/relationships/image" Target="../media/image5.png"/><Relationship Id="rId17" Type="http://schemas.openxmlformats.org/officeDocument/2006/relationships/image" Target="../media/image32.png"/><Relationship Id="rId25" Type="http://schemas.openxmlformats.org/officeDocument/2006/relationships/image" Target="../media/image34.png"/><Relationship Id="rId33" Type="http://schemas.openxmlformats.org/officeDocument/2006/relationships/image" Target="../media/image78.png"/><Relationship Id="rId38" Type="http://schemas.openxmlformats.org/officeDocument/2006/relationships/image" Target="../media/image83.png"/><Relationship Id="rId46" Type="http://schemas.openxmlformats.org/officeDocument/2006/relationships/image" Target="../media/image91.png"/><Relationship Id="rId20" Type="http://schemas.openxmlformats.org/officeDocument/2006/relationships/image" Target="../media/image23.png"/><Relationship Id="rId41" Type="http://schemas.openxmlformats.org/officeDocument/2006/relationships/image" Target="../media/image86.png"/><Relationship Id="rId1" Type="http://schemas.openxmlformats.org/officeDocument/2006/relationships/audio" Target="../media/audio19.wav"/><Relationship Id="rId6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7.png"/><Relationship Id="rId1" Type="http://schemas.openxmlformats.org/officeDocument/2006/relationships/audio" Target="../media/audio3.wav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21.png"/><Relationship Id="rId5" Type="http://schemas.openxmlformats.org/officeDocument/2006/relationships/image" Target="../media/image25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6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3.png"/><Relationship Id="rId18" Type="http://schemas.openxmlformats.org/officeDocument/2006/relationships/image" Target="../media/image37.png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26.png"/><Relationship Id="rId7" Type="http://schemas.openxmlformats.org/officeDocument/2006/relationships/image" Target="../media/image31.png"/><Relationship Id="rId12" Type="http://schemas.openxmlformats.org/officeDocument/2006/relationships/image" Target="../media/image32.png"/><Relationship Id="rId1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audio" Target="../media/audio4.wav"/><Relationship Id="rId6" Type="http://schemas.openxmlformats.org/officeDocument/2006/relationships/image" Target="../media/image25.png"/><Relationship Id="rId11" Type="http://schemas.openxmlformats.org/officeDocument/2006/relationships/image" Target="../media/image23.png"/><Relationship Id="rId5" Type="http://schemas.openxmlformats.org/officeDocument/2006/relationships/image" Target="../media/image5.png"/><Relationship Id="rId15" Type="http://schemas.openxmlformats.org/officeDocument/2006/relationships/image" Target="../media/image34.png"/><Relationship Id="rId23" Type="http://schemas.openxmlformats.org/officeDocument/2006/relationships/image" Target="../media/image40.png"/><Relationship Id="rId10" Type="http://schemas.openxmlformats.org/officeDocument/2006/relationships/image" Target="../media/image8.png"/><Relationship Id="rId19" Type="http://schemas.openxmlformats.org/officeDocument/2006/relationships/image" Target="../media/image38.png"/><Relationship Id="rId4" Type="http://schemas.openxmlformats.org/officeDocument/2006/relationships/image" Target="../media/image30.png"/><Relationship Id="rId9" Type="http://schemas.openxmlformats.org/officeDocument/2006/relationships/image" Target="../media/image7.png"/><Relationship Id="rId14" Type="http://schemas.openxmlformats.org/officeDocument/2006/relationships/image" Target="../media/image15.png"/><Relationship Id="rId22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3.png"/><Relationship Id="rId18" Type="http://schemas.openxmlformats.org/officeDocument/2006/relationships/image" Target="../media/image37.png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26.png"/><Relationship Id="rId7" Type="http://schemas.openxmlformats.org/officeDocument/2006/relationships/image" Target="../media/image31.png"/><Relationship Id="rId12" Type="http://schemas.openxmlformats.org/officeDocument/2006/relationships/image" Target="../media/image32.png"/><Relationship Id="rId1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audio" Target="../media/audio5.wav"/><Relationship Id="rId6" Type="http://schemas.openxmlformats.org/officeDocument/2006/relationships/image" Target="../media/image25.png"/><Relationship Id="rId11" Type="http://schemas.openxmlformats.org/officeDocument/2006/relationships/image" Target="../media/image23.png"/><Relationship Id="rId5" Type="http://schemas.openxmlformats.org/officeDocument/2006/relationships/image" Target="../media/image5.png"/><Relationship Id="rId15" Type="http://schemas.openxmlformats.org/officeDocument/2006/relationships/image" Target="../media/image34.png"/><Relationship Id="rId23" Type="http://schemas.openxmlformats.org/officeDocument/2006/relationships/image" Target="../media/image41.png"/><Relationship Id="rId10" Type="http://schemas.openxmlformats.org/officeDocument/2006/relationships/image" Target="../media/image8.png"/><Relationship Id="rId19" Type="http://schemas.openxmlformats.org/officeDocument/2006/relationships/image" Target="../media/image38.png"/><Relationship Id="rId4" Type="http://schemas.openxmlformats.org/officeDocument/2006/relationships/image" Target="../media/image30.png"/><Relationship Id="rId9" Type="http://schemas.openxmlformats.org/officeDocument/2006/relationships/image" Target="../media/image7.png"/><Relationship Id="rId14" Type="http://schemas.openxmlformats.org/officeDocument/2006/relationships/image" Target="../media/image15.png"/><Relationship Id="rId22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3.png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27.png"/><Relationship Id="rId7" Type="http://schemas.openxmlformats.org/officeDocument/2006/relationships/image" Target="../media/image8.png"/><Relationship Id="rId12" Type="http://schemas.openxmlformats.org/officeDocument/2006/relationships/image" Target="../media/image49.png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2.png"/><Relationship Id="rId20" Type="http://schemas.openxmlformats.org/officeDocument/2006/relationships/image" Target="../media/image26.png"/><Relationship Id="rId1" Type="http://schemas.openxmlformats.org/officeDocument/2006/relationships/audio" Target="../media/audio6.wav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5" Type="http://schemas.openxmlformats.org/officeDocument/2006/relationships/image" Target="../media/image36.png"/><Relationship Id="rId10" Type="http://schemas.openxmlformats.org/officeDocument/2006/relationships/image" Target="../media/image47.png"/><Relationship Id="rId19" Type="http://schemas.openxmlformats.org/officeDocument/2006/relationships/image" Target="../media/image54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6.png"/><Relationship Id="rId18" Type="http://schemas.openxmlformats.org/officeDocument/2006/relationships/image" Target="../media/image52.png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54.png"/><Relationship Id="rId7" Type="http://schemas.openxmlformats.org/officeDocument/2006/relationships/image" Target="../media/image8.png"/><Relationship Id="rId12" Type="http://schemas.openxmlformats.org/officeDocument/2006/relationships/image" Target="../media/image49.png"/><Relationship Id="rId1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1.png"/><Relationship Id="rId20" Type="http://schemas.openxmlformats.org/officeDocument/2006/relationships/image" Target="../media/image53.png"/><Relationship Id="rId1" Type="http://schemas.openxmlformats.org/officeDocument/2006/relationships/audio" Target="../media/audio7.wav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5" Type="http://schemas.openxmlformats.org/officeDocument/2006/relationships/image" Target="../media/image50.png"/><Relationship Id="rId10" Type="http://schemas.openxmlformats.org/officeDocument/2006/relationships/image" Target="../media/image47.png"/><Relationship Id="rId19" Type="http://schemas.openxmlformats.org/officeDocument/2006/relationships/image" Target="../media/image35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Relationship Id="rId14" Type="http://schemas.openxmlformats.org/officeDocument/2006/relationships/image" Target="../media/image27.png"/><Relationship Id="rId22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8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7.png"/><Relationship Id="rId12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6.png"/><Relationship Id="rId11" Type="http://schemas.openxmlformats.org/officeDocument/2006/relationships/image" Target="../media/image2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Do as I say – Part One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Must + Have to </a:t>
            </a:r>
          </a:p>
          <a:p>
            <a:r>
              <a:rPr lang="en-GB" dirty="0"/>
              <a:t>with the Angry Family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500" b="1" dirty="0">
                <a:solidFill>
                  <a:schemeClr val="tx1"/>
                </a:solidFill>
              </a:rPr>
              <a:t>Did the Carrot say you have to clean up as well?</a:t>
            </a:r>
          </a:p>
        </p:txBody>
      </p:sp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7891" y="1323408"/>
            <a:ext cx="1524737" cy="1881169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5323" y="1321963"/>
            <a:ext cx="1515989" cy="1870377"/>
          </a:xfrm>
          <a:prstGeom prst="rect">
            <a:avLst/>
          </a:prstGeom>
        </p:spPr>
      </p:pic>
      <p:pic>
        <p:nvPicPr>
          <p:cNvPr id="14" name="Picture 13" descr="angry foot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3267081"/>
            <a:ext cx="990600" cy="1019175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4929198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5" name="Picture 24" descr="campeones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984861">
            <a:off x="7715272" y="3143248"/>
            <a:ext cx="927137" cy="1325003"/>
          </a:xfrm>
          <a:prstGeom prst="rect">
            <a:avLst/>
          </a:prstGeom>
        </p:spPr>
      </p:pic>
      <p:pic>
        <p:nvPicPr>
          <p:cNvPr id="26" name="Picture 25" descr="creammug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27" name="Picture 26" descr="gaf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600000">
            <a:off x="2100485" y="1438850"/>
            <a:ext cx="1857388" cy="1303886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1643050"/>
            <a:ext cx="1077894" cy="1318189"/>
          </a:xfrm>
          <a:prstGeom prst="rect">
            <a:avLst/>
          </a:prstGeom>
        </p:spPr>
      </p:pic>
      <p:pic>
        <p:nvPicPr>
          <p:cNvPr id="29" name="Picture 28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8075">
            <a:off x="3357554" y="3714752"/>
            <a:ext cx="585981" cy="549472"/>
          </a:xfrm>
          <a:prstGeom prst="rect">
            <a:avLst/>
          </a:prstGeom>
        </p:spPr>
      </p:pic>
      <p:pic>
        <p:nvPicPr>
          <p:cNvPr id="32" name="Picture 31" descr="lasana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2428868"/>
            <a:ext cx="867081" cy="769755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653304">
            <a:off x="4295911" y="4276594"/>
            <a:ext cx="528355" cy="976308"/>
          </a:xfrm>
          <a:prstGeom prst="rect">
            <a:avLst/>
          </a:prstGeom>
        </p:spPr>
      </p:pic>
      <p:pic>
        <p:nvPicPr>
          <p:cNvPr id="36" name="Picture 35" descr="pink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21468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green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857364"/>
            <a:ext cx="433612" cy="406596"/>
          </a:xfrm>
          <a:prstGeom prst="rect">
            <a:avLst/>
          </a:prstGeom>
        </p:spPr>
      </p:pic>
      <p:pic>
        <p:nvPicPr>
          <p:cNvPr id="35" name="Picture 34" descr="pink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00232" y="3362014"/>
            <a:ext cx="571504" cy="53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cream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4643446"/>
            <a:ext cx="571504" cy="535896"/>
          </a:xfrm>
          <a:prstGeom prst="rect">
            <a:avLst/>
          </a:prstGeom>
        </p:spPr>
      </p:pic>
      <p:pic>
        <p:nvPicPr>
          <p:cNvPr id="42" name="Picture 41" descr="creammug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469292" flipH="1">
            <a:off x="4000497" y="1785926"/>
            <a:ext cx="514544" cy="482485"/>
          </a:xfrm>
          <a:prstGeom prst="rect">
            <a:avLst/>
          </a:prstGeom>
        </p:spPr>
      </p:pic>
      <p:pic>
        <p:nvPicPr>
          <p:cNvPr id="43" name="Picture 42" descr="lasana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3541" y="5429264"/>
            <a:ext cx="867081" cy="769755"/>
          </a:xfrm>
          <a:prstGeom prst="rect">
            <a:avLst/>
          </a:prstGeom>
        </p:spPr>
      </p:pic>
      <p:pic>
        <p:nvPicPr>
          <p:cNvPr id="44" name="Picture 43" descr="lasana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86124"/>
            <a:ext cx="1214446" cy="1078130"/>
          </a:xfrm>
          <a:prstGeom prst="rect">
            <a:avLst/>
          </a:prstGeom>
        </p:spPr>
      </p:pic>
      <p:pic>
        <p:nvPicPr>
          <p:cNvPr id="45" name="Picture 44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8082" y="2643182"/>
            <a:ext cx="1491608" cy="428623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2643182"/>
            <a:ext cx="1491608" cy="428623"/>
          </a:xfrm>
          <a:prstGeom prst="rect">
            <a:avLst/>
          </a:prstGeom>
        </p:spPr>
      </p:pic>
      <p:pic>
        <p:nvPicPr>
          <p:cNvPr id="48" name="Picture 47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35004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663958" flipH="1">
            <a:off x="4784125" y="1448253"/>
            <a:ext cx="528355" cy="976308"/>
          </a:xfrm>
          <a:prstGeom prst="rect">
            <a:avLst/>
          </a:prstGeom>
        </p:spPr>
      </p:pic>
      <p:pic>
        <p:nvPicPr>
          <p:cNvPr id="50" name="Picture 49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4929190" y="1785926"/>
            <a:ext cx="716410" cy="557208"/>
          </a:xfrm>
          <a:prstGeom prst="rect">
            <a:avLst/>
          </a:prstGeom>
        </p:spPr>
      </p:pic>
      <p:pic>
        <p:nvPicPr>
          <p:cNvPr id="34" name="Picture 33" descr="pink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3714752"/>
            <a:ext cx="585981" cy="549472"/>
          </a:xfrm>
          <a:prstGeom prst="rect">
            <a:avLst/>
          </a:prstGeom>
        </p:spPr>
      </p:pic>
      <p:pic>
        <p:nvPicPr>
          <p:cNvPr id="52" name="Picture 51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5" y="4714884"/>
            <a:ext cx="509796" cy="478034"/>
          </a:xfrm>
          <a:prstGeom prst="rect">
            <a:avLst/>
          </a:prstGeom>
        </p:spPr>
      </p:pic>
      <p:pic>
        <p:nvPicPr>
          <p:cNvPr id="47" name="Picture 46" descr="pirahna1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53" name="Picture 52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 descr="confusedwolfman2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714877" y="3643314"/>
            <a:ext cx="1293225" cy="2175826"/>
          </a:xfrm>
          <a:prstGeom prst="rect">
            <a:avLst/>
          </a:prstGeom>
        </p:spPr>
      </p:pic>
      <p:pic>
        <p:nvPicPr>
          <p:cNvPr id="58" name="Picture 57" descr="confusedwolfman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714877" y="3643314"/>
            <a:ext cx="1293225" cy="2175827"/>
          </a:xfrm>
          <a:prstGeom prst="rect">
            <a:avLst/>
          </a:prstGeom>
        </p:spPr>
      </p:pic>
      <p:pic>
        <p:nvPicPr>
          <p:cNvPr id="59" name="Picture 58" descr="angrylighteningbulb2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643571" y="3416474"/>
            <a:ext cx="1925862" cy="2125257"/>
          </a:xfrm>
          <a:prstGeom prst="rect">
            <a:avLst/>
          </a:prstGeom>
        </p:spPr>
      </p:pic>
      <p:pic>
        <p:nvPicPr>
          <p:cNvPr id="60" name="Picture 59" descr="angrylighteningbulb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643571" y="3413204"/>
            <a:ext cx="1928826" cy="2128528"/>
          </a:xfrm>
          <a:prstGeom prst="rect">
            <a:avLst/>
          </a:prstGeom>
        </p:spPr>
      </p:pic>
      <p:pic>
        <p:nvPicPr>
          <p:cNvPr id="55" name="Picture 54" descr="angrytoasterbrow2.bmp"/>
          <p:cNvPicPr>
            <a:picLocks noChangeAspect="1"/>
          </p:cNvPicPr>
          <p:nvPr/>
        </p:nvPicPr>
        <p:blipFill>
          <a:blip r:embed="rId3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330" y="4500570"/>
            <a:ext cx="1705610" cy="1133452"/>
          </a:xfrm>
          <a:prstGeom prst="rect">
            <a:avLst/>
          </a:prstGeom>
        </p:spPr>
      </p:pic>
      <p:pic>
        <p:nvPicPr>
          <p:cNvPr id="56" name="Picture 55" descr="angrytoasterbrow.bmp"/>
          <p:cNvPicPr>
            <a:picLocks noChangeAspect="1"/>
          </p:cNvPicPr>
          <p:nvPr/>
        </p:nvPicPr>
        <p:blipFill>
          <a:blip r:embed="rId3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330" y="4510127"/>
            <a:ext cx="1705608" cy="1133451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071966" y="1000108"/>
            <a:ext cx="5000628" cy="2143140"/>
          </a:xfrm>
          <a:prstGeom prst="wedgeRoundRectCallout">
            <a:avLst>
              <a:gd name="adj1" fmla="val 29307"/>
              <a:gd name="adj2" fmla="val 8056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Did the Carrot tell you that you have to clean up as well?</a:t>
            </a:r>
          </a:p>
        </p:txBody>
      </p:sp>
      <p:sp>
        <p:nvSpPr>
          <p:cNvPr id="61" name="Rounded Rectangular Callout 60"/>
          <p:cNvSpPr/>
          <p:nvPr/>
        </p:nvSpPr>
        <p:spPr>
          <a:xfrm>
            <a:off x="4071934" y="1000108"/>
            <a:ext cx="5000628" cy="2143140"/>
          </a:xfrm>
          <a:prstGeom prst="wedgeRoundRectCallout">
            <a:avLst>
              <a:gd name="adj1" fmla="val -23265"/>
              <a:gd name="adj2" fmla="val 8412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Did the Carrot tell you that you have to clean up as well?</a:t>
            </a:r>
          </a:p>
        </p:txBody>
      </p:sp>
      <p:sp>
        <p:nvSpPr>
          <p:cNvPr id="62" name="Rounded Rectangular Callout 61"/>
          <p:cNvSpPr/>
          <p:nvPr/>
        </p:nvSpPr>
        <p:spPr>
          <a:xfrm>
            <a:off x="4071934" y="1000108"/>
            <a:ext cx="5000628" cy="2143140"/>
          </a:xfrm>
          <a:prstGeom prst="wedgeRoundRectCallout">
            <a:avLst>
              <a:gd name="adj1" fmla="val -5360"/>
              <a:gd name="adj2" fmla="val 7879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Est-ce que la carotte t’as aussi dit que tu devais nettoyer ?</a:t>
            </a:r>
          </a:p>
        </p:txBody>
      </p:sp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3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4887" y="5072074"/>
            <a:ext cx="1038225" cy="1047750"/>
          </a:xfrm>
          <a:prstGeom prst="rect">
            <a:avLst/>
          </a:prstGeom>
        </p:spPr>
      </p:pic>
      <p:pic>
        <p:nvPicPr>
          <p:cNvPr id="66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34" cstate="print"/>
          <a:stretch>
            <a:fillRect/>
          </a:stretch>
        </p:blipFill>
        <p:spPr>
          <a:xfrm>
            <a:off x="714348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5" presetClass="emph" presetSubtype="0" repeatCount="1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94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mph" presetSubtype="0" repeatCount="1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94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mph" presetSubtype="0" repeatCount="1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93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703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</p:childTnLst>
        </p:cTn>
      </p:par>
    </p:tnLst>
    <p:bldLst>
      <p:bldP spid="5" grpId="0" animBg="1"/>
      <p:bldP spid="61" grpId="0" animBg="1"/>
      <p:bldP spid="6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tx1"/>
                </a:solidFill>
              </a:rPr>
              <a:t>The carrot? I haven’t seen her! But I don’t think we have to clean up!</a:t>
            </a:r>
          </a:p>
        </p:txBody>
      </p:sp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7891" y="1323408"/>
            <a:ext cx="1524737" cy="1881169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5323" y="1321963"/>
            <a:ext cx="1515989" cy="1870377"/>
          </a:xfrm>
          <a:prstGeom prst="rect">
            <a:avLst/>
          </a:prstGeom>
        </p:spPr>
      </p:pic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4887" y="5072074"/>
            <a:ext cx="1038225" cy="1047750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4929198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5" name="Picture 24" descr="campeones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984861">
            <a:off x="7715272" y="3143248"/>
            <a:ext cx="927137" cy="1325003"/>
          </a:xfrm>
          <a:prstGeom prst="rect">
            <a:avLst/>
          </a:prstGeom>
        </p:spPr>
      </p:pic>
      <p:pic>
        <p:nvPicPr>
          <p:cNvPr id="26" name="Picture 25" descr="creammug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27" name="Picture 26" descr="gaf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600000">
            <a:off x="2100485" y="1438850"/>
            <a:ext cx="1857388" cy="1303886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1643050"/>
            <a:ext cx="1077894" cy="1318189"/>
          </a:xfrm>
          <a:prstGeom prst="rect">
            <a:avLst/>
          </a:prstGeom>
        </p:spPr>
      </p:pic>
      <p:pic>
        <p:nvPicPr>
          <p:cNvPr id="29" name="Picture 28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8075">
            <a:off x="3357554" y="3714752"/>
            <a:ext cx="585981" cy="549472"/>
          </a:xfrm>
          <a:prstGeom prst="rect">
            <a:avLst/>
          </a:prstGeom>
        </p:spPr>
      </p:pic>
      <p:pic>
        <p:nvPicPr>
          <p:cNvPr id="32" name="Picture 31" descr="lasana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2428868"/>
            <a:ext cx="867081" cy="769755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653304">
            <a:off x="4295911" y="4276594"/>
            <a:ext cx="528355" cy="976308"/>
          </a:xfrm>
          <a:prstGeom prst="rect">
            <a:avLst/>
          </a:prstGeom>
        </p:spPr>
      </p:pic>
      <p:pic>
        <p:nvPicPr>
          <p:cNvPr id="36" name="Picture 35" descr="pink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21468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green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857364"/>
            <a:ext cx="433612" cy="406596"/>
          </a:xfrm>
          <a:prstGeom prst="rect">
            <a:avLst/>
          </a:prstGeom>
        </p:spPr>
      </p:pic>
      <p:pic>
        <p:nvPicPr>
          <p:cNvPr id="35" name="Picture 34" descr="pink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00232" y="3362014"/>
            <a:ext cx="571504" cy="53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cream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4643446"/>
            <a:ext cx="571504" cy="535896"/>
          </a:xfrm>
          <a:prstGeom prst="rect">
            <a:avLst/>
          </a:prstGeom>
        </p:spPr>
      </p:pic>
      <p:pic>
        <p:nvPicPr>
          <p:cNvPr id="42" name="Picture 41" descr="creammug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469292" flipH="1">
            <a:off x="4000497" y="1785926"/>
            <a:ext cx="514544" cy="482485"/>
          </a:xfrm>
          <a:prstGeom prst="rect">
            <a:avLst/>
          </a:prstGeom>
        </p:spPr>
      </p:pic>
      <p:pic>
        <p:nvPicPr>
          <p:cNvPr id="43" name="Picture 42" descr="lasana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3541" y="5429264"/>
            <a:ext cx="867081" cy="769755"/>
          </a:xfrm>
          <a:prstGeom prst="rect">
            <a:avLst/>
          </a:prstGeom>
        </p:spPr>
      </p:pic>
      <p:pic>
        <p:nvPicPr>
          <p:cNvPr id="44" name="Picture 43" descr="lasana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86124"/>
            <a:ext cx="1214446" cy="1078130"/>
          </a:xfrm>
          <a:prstGeom prst="rect">
            <a:avLst/>
          </a:prstGeom>
        </p:spPr>
      </p:pic>
      <p:pic>
        <p:nvPicPr>
          <p:cNvPr id="45" name="Picture 44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8082" y="2643182"/>
            <a:ext cx="1491608" cy="428623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2643182"/>
            <a:ext cx="1491608" cy="428623"/>
          </a:xfrm>
          <a:prstGeom prst="rect">
            <a:avLst/>
          </a:prstGeom>
        </p:spPr>
      </p:pic>
      <p:pic>
        <p:nvPicPr>
          <p:cNvPr id="48" name="Picture 47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35004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663958" flipH="1">
            <a:off x="4784125" y="1448253"/>
            <a:ext cx="528355" cy="976308"/>
          </a:xfrm>
          <a:prstGeom prst="rect">
            <a:avLst/>
          </a:prstGeom>
        </p:spPr>
      </p:pic>
      <p:pic>
        <p:nvPicPr>
          <p:cNvPr id="50" name="Picture 49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4929190" y="1785926"/>
            <a:ext cx="716410" cy="557208"/>
          </a:xfrm>
          <a:prstGeom prst="rect">
            <a:avLst/>
          </a:prstGeom>
        </p:spPr>
      </p:pic>
      <p:pic>
        <p:nvPicPr>
          <p:cNvPr id="34" name="Picture 33" descr="pink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3714752"/>
            <a:ext cx="585981" cy="549472"/>
          </a:xfrm>
          <a:prstGeom prst="rect">
            <a:avLst/>
          </a:prstGeom>
        </p:spPr>
      </p:pic>
      <p:pic>
        <p:nvPicPr>
          <p:cNvPr id="52" name="Picture 51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5" y="4714884"/>
            <a:ext cx="509796" cy="478034"/>
          </a:xfrm>
          <a:prstGeom prst="rect">
            <a:avLst/>
          </a:prstGeom>
        </p:spPr>
      </p:pic>
      <p:pic>
        <p:nvPicPr>
          <p:cNvPr id="47" name="Picture 46" descr="pirahna1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53" name="Picture 52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Picture 57" descr="confusedwolfman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714877" y="3643314"/>
            <a:ext cx="1293225" cy="2175827"/>
          </a:xfrm>
          <a:prstGeom prst="rect">
            <a:avLst/>
          </a:prstGeom>
        </p:spPr>
      </p:pic>
      <p:pic>
        <p:nvPicPr>
          <p:cNvPr id="60" name="Picture 59" descr="angrylighteningbulb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643571" y="3413204"/>
            <a:ext cx="1928826" cy="2128528"/>
          </a:xfrm>
          <a:prstGeom prst="rect">
            <a:avLst/>
          </a:prstGeom>
        </p:spPr>
      </p:pic>
      <p:pic>
        <p:nvPicPr>
          <p:cNvPr id="56" name="Picture 55" descr="angrytoasterbrow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330" y="4510127"/>
            <a:ext cx="1705608" cy="1133451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67544" y="130336"/>
            <a:ext cx="7272808" cy="1714488"/>
          </a:xfrm>
          <a:prstGeom prst="wedgeRoundRectCallout">
            <a:avLst>
              <a:gd name="adj1" fmla="val 651"/>
              <a:gd name="adj2" fmla="val 6620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000"/>
              </a:lnSpc>
              <a:defRPr/>
            </a:pPr>
            <a:r>
              <a:rPr lang="fr-FR" sz="4000" b="1" dirty="0">
                <a:solidFill>
                  <a:schemeClr val="tx1"/>
                </a:solidFill>
              </a:rPr>
              <a:t>La carotte ? Je ne l’ai pas vue !</a:t>
            </a:r>
          </a:p>
          <a:p>
            <a:pPr algn="ctr">
              <a:lnSpc>
                <a:spcPts val="4000"/>
              </a:lnSpc>
              <a:defRPr/>
            </a:pPr>
            <a:r>
              <a:rPr lang="fr-FR" sz="4000" b="1" dirty="0">
                <a:solidFill>
                  <a:schemeClr val="tx1"/>
                </a:solidFill>
              </a:rPr>
              <a:t> Mais je ne pense pas que nous soyons obligés de nettoyer !</a:t>
            </a:r>
          </a:p>
        </p:txBody>
      </p:sp>
      <p:pic>
        <p:nvPicPr>
          <p:cNvPr id="61" name="Picture 60" descr="angry football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3267081"/>
            <a:ext cx="990600" cy="1019175"/>
          </a:xfrm>
          <a:prstGeom prst="rect">
            <a:avLst/>
          </a:prstGeom>
        </p:spPr>
      </p:pic>
      <p:pic>
        <p:nvPicPr>
          <p:cNvPr id="55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31" cstate="print"/>
          <a:stretch>
            <a:fillRect/>
          </a:stretch>
        </p:blipFill>
        <p:spPr>
          <a:xfrm>
            <a:off x="64291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6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6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No, we don’t have to!</a:t>
            </a:r>
          </a:p>
        </p:txBody>
      </p:sp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7891" y="1323408"/>
            <a:ext cx="1524737" cy="1881169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5323" y="1321963"/>
            <a:ext cx="1515989" cy="1870377"/>
          </a:xfrm>
          <a:prstGeom prst="rect">
            <a:avLst/>
          </a:prstGeom>
        </p:spPr>
      </p:pic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4887" y="5072074"/>
            <a:ext cx="1038225" cy="1047750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4929198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5" name="Picture 24" descr="campeones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984861">
            <a:off x="7715272" y="3143248"/>
            <a:ext cx="927137" cy="1325003"/>
          </a:xfrm>
          <a:prstGeom prst="rect">
            <a:avLst/>
          </a:prstGeom>
        </p:spPr>
      </p:pic>
      <p:pic>
        <p:nvPicPr>
          <p:cNvPr id="26" name="Picture 25" descr="creammug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27" name="Picture 26" descr="gaf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600000">
            <a:off x="2100485" y="1438850"/>
            <a:ext cx="1857388" cy="1303886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1643050"/>
            <a:ext cx="1077894" cy="1318189"/>
          </a:xfrm>
          <a:prstGeom prst="rect">
            <a:avLst/>
          </a:prstGeom>
        </p:spPr>
      </p:pic>
      <p:pic>
        <p:nvPicPr>
          <p:cNvPr id="29" name="Picture 28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8075">
            <a:off x="3357554" y="3714752"/>
            <a:ext cx="585981" cy="549472"/>
          </a:xfrm>
          <a:prstGeom prst="rect">
            <a:avLst/>
          </a:prstGeom>
        </p:spPr>
      </p:pic>
      <p:pic>
        <p:nvPicPr>
          <p:cNvPr id="32" name="Picture 31" descr="lasana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2428868"/>
            <a:ext cx="867081" cy="769755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653304">
            <a:off x="4295911" y="4276594"/>
            <a:ext cx="528355" cy="976308"/>
          </a:xfrm>
          <a:prstGeom prst="rect">
            <a:avLst/>
          </a:prstGeom>
        </p:spPr>
      </p:pic>
      <p:pic>
        <p:nvPicPr>
          <p:cNvPr id="36" name="Picture 35" descr="pink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21468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green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857364"/>
            <a:ext cx="433612" cy="406596"/>
          </a:xfrm>
          <a:prstGeom prst="rect">
            <a:avLst/>
          </a:prstGeom>
        </p:spPr>
      </p:pic>
      <p:pic>
        <p:nvPicPr>
          <p:cNvPr id="35" name="Picture 34" descr="pink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00232" y="3362014"/>
            <a:ext cx="571504" cy="53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cream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4643446"/>
            <a:ext cx="571504" cy="535896"/>
          </a:xfrm>
          <a:prstGeom prst="rect">
            <a:avLst/>
          </a:prstGeom>
        </p:spPr>
      </p:pic>
      <p:pic>
        <p:nvPicPr>
          <p:cNvPr id="42" name="Picture 41" descr="creammug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469292" flipH="1">
            <a:off x="4000497" y="1785926"/>
            <a:ext cx="514544" cy="482485"/>
          </a:xfrm>
          <a:prstGeom prst="rect">
            <a:avLst/>
          </a:prstGeom>
        </p:spPr>
      </p:pic>
      <p:pic>
        <p:nvPicPr>
          <p:cNvPr id="43" name="Picture 42" descr="lasana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3541" y="5429264"/>
            <a:ext cx="867081" cy="769755"/>
          </a:xfrm>
          <a:prstGeom prst="rect">
            <a:avLst/>
          </a:prstGeom>
        </p:spPr>
      </p:pic>
      <p:pic>
        <p:nvPicPr>
          <p:cNvPr id="44" name="Picture 43" descr="lasana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86124"/>
            <a:ext cx="1214446" cy="1078130"/>
          </a:xfrm>
          <a:prstGeom prst="rect">
            <a:avLst/>
          </a:prstGeom>
        </p:spPr>
      </p:pic>
      <p:pic>
        <p:nvPicPr>
          <p:cNvPr id="45" name="Picture 44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8082" y="2643182"/>
            <a:ext cx="1491608" cy="428623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2643182"/>
            <a:ext cx="1491608" cy="428623"/>
          </a:xfrm>
          <a:prstGeom prst="rect">
            <a:avLst/>
          </a:prstGeom>
        </p:spPr>
      </p:pic>
      <p:pic>
        <p:nvPicPr>
          <p:cNvPr id="48" name="Picture 47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35004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663958" flipH="1">
            <a:off x="4784125" y="1448253"/>
            <a:ext cx="528355" cy="976308"/>
          </a:xfrm>
          <a:prstGeom prst="rect">
            <a:avLst/>
          </a:prstGeom>
        </p:spPr>
      </p:pic>
      <p:pic>
        <p:nvPicPr>
          <p:cNvPr id="50" name="Picture 49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4929190" y="1785926"/>
            <a:ext cx="716410" cy="557208"/>
          </a:xfrm>
          <a:prstGeom prst="rect">
            <a:avLst/>
          </a:prstGeom>
        </p:spPr>
      </p:pic>
      <p:pic>
        <p:nvPicPr>
          <p:cNvPr id="34" name="Picture 33" descr="pink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3714752"/>
            <a:ext cx="585981" cy="549472"/>
          </a:xfrm>
          <a:prstGeom prst="rect">
            <a:avLst/>
          </a:prstGeom>
        </p:spPr>
      </p:pic>
      <p:pic>
        <p:nvPicPr>
          <p:cNvPr id="52" name="Picture 51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5" y="4714884"/>
            <a:ext cx="509796" cy="478034"/>
          </a:xfrm>
          <a:prstGeom prst="rect">
            <a:avLst/>
          </a:prstGeom>
        </p:spPr>
      </p:pic>
      <p:pic>
        <p:nvPicPr>
          <p:cNvPr id="47" name="Picture 46" descr="pirahna1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53" name="Picture 52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 descr="confusedwolfman2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714877" y="3643314"/>
            <a:ext cx="1293225" cy="2175826"/>
          </a:xfrm>
          <a:prstGeom prst="rect">
            <a:avLst/>
          </a:prstGeom>
        </p:spPr>
      </p:pic>
      <p:pic>
        <p:nvPicPr>
          <p:cNvPr id="58" name="Picture 57" descr="confusedwolfman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714877" y="3643314"/>
            <a:ext cx="1293225" cy="2175827"/>
          </a:xfrm>
          <a:prstGeom prst="rect">
            <a:avLst/>
          </a:prstGeom>
        </p:spPr>
      </p:pic>
      <p:pic>
        <p:nvPicPr>
          <p:cNvPr id="59" name="Picture 58" descr="angrylighteningbulb2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643571" y="3416474"/>
            <a:ext cx="1925862" cy="2125257"/>
          </a:xfrm>
          <a:prstGeom prst="rect">
            <a:avLst/>
          </a:prstGeom>
        </p:spPr>
      </p:pic>
      <p:pic>
        <p:nvPicPr>
          <p:cNvPr id="60" name="Picture 59" descr="angrylighteningbulb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643571" y="3413204"/>
            <a:ext cx="1928826" cy="2128528"/>
          </a:xfrm>
          <a:prstGeom prst="rect">
            <a:avLst/>
          </a:prstGeom>
        </p:spPr>
      </p:pic>
      <p:pic>
        <p:nvPicPr>
          <p:cNvPr id="55" name="Picture 54" descr="angrytoasterbrow2.bmp"/>
          <p:cNvPicPr>
            <a:picLocks noChangeAspect="1"/>
          </p:cNvPicPr>
          <p:nvPr/>
        </p:nvPicPr>
        <p:blipFill>
          <a:blip r:embed="rId3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330" y="4510126"/>
            <a:ext cx="1705610" cy="1133452"/>
          </a:xfrm>
          <a:prstGeom prst="rect">
            <a:avLst/>
          </a:prstGeom>
        </p:spPr>
      </p:pic>
      <p:pic>
        <p:nvPicPr>
          <p:cNvPr id="56" name="Picture 55" descr="angrytoasterbrow.bmp"/>
          <p:cNvPicPr>
            <a:picLocks noChangeAspect="1"/>
          </p:cNvPicPr>
          <p:nvPr/>
        </p:nvPicPr>
        <p:blipFill>
          <a:blip r:embed="rId3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330" y="4510127"/>
            <a:ext cx="1705608" cy="1133451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071934" y="2214554"/>
            <a:ext cx="5000660" cy="928694"/>
          </a:xfrm>
          <a:prstGeom prst="wedgeRoundRectCallout">
            <a:avLst>
              <a:gd name="adj1" fmla="val 27021"/>
              <a:gd name="adj2" fmla="val 10928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61" name="Rounded Rectangular Callout 60"/>
          <p:cNvSpPr/>
          <p:nvPr/>
        </p:nvSpPr>
        <p:spPr>
          <a:xfrm>
            <a:off x="4071934" y="2214554"/>
            <a:ext cx="5000628" cy="928694"/>
          </a:xfrm>
          <a:prstGeom prst="wedgeRoundRectCallout">
            <a:avLst>
              <a:gd name="adj1" fmla="val -23265"/>
              <a:gd name="adj2" fmla="val 8412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62" name="Rounded Rectangular Callout 61"/>
          <p:cNvSpPr/>
          <p:nvPr/>
        </p:nvSpPr>
        <p:spPr>
          <a:xfrm>
            <a:off x="4071934" y="2071678"/>
            <a:ext cx="5000628" cy="1143008"/>
          </a:xfrm>
          <a:prstGeom prst="wedgeRoundRectCallout">
            <a:avLst>
              <a:gd name="adj1" fmla="val -5360"/>
              <a:gd name="adj2" fmla="val 7879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Non, nous ne sommes pas obligés ! </a:t>
            </a:r>
          </a:p>
        </p:txBody>
      </p:sp>
      <p:pic>
        <p:nvPicPr>
          <p:cNvPr id="63" name="Picture 62" descr="angry football.bmp"/>
          <p:cNvPicPr>
            <a:picLocks noChangeAspect="1"/>
          </p:cNvPicPr>
          <p:nvPr/>
        </p:nvPicPr>
        <p:blipFill>
          <a:blip r:embed="rId3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3267081"/>
            <a:ext cx="990600" cy="1019175"/>
          </a:xfrm>
          <a:prstGeom prst="rect">
            <a:avLst/>
          </a:prstGeom>
        </p:spPr>
      </p:pic>
      <p:pic>
        <p:nvPicPr>
          <p:cNvPr id="67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34" cstate="print"/>
          <a:stretch>
            <a:fillRect/>
          </a:stretch>
        </p:blipFill>
        <p:spPr>
          <a:xfrm>
            <a:off x="571472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4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5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bedroom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501799"/>
          </a:xfrm>
          <a:prstGeom prst="rect">
            <a:avLst/>
          </a:prstGeom>
        </p:spPr>
      </p:pic>
      <p:pic>
        <p:nvPicPr>
          <p:cNvPr id="44" name="Picture 43" descr="angry rocke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44121">
            <a:off x="4261052" y="-322794"/>
            <a:ext cx="2756184" cy="4535237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714876" y="3000372"/>
            <a:ext cx="3678444" cy="2212362"/>
          </a:xfrm>
          <a:prstGeom prst="rect">
            <a:avLst/>
          </a:prstGeom>
        </p:spPr>
      </p:pic>
      <p:pic>
        <p:nvPicPr>
          <p:cNvPr id="46" name="Picture 45" descr="gu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631265">
            <a:off x="4708966" y="3243341"/>
            <a:ext cx="1457000" cy="957457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43174" y="2428868"/>
            <a:ext cx="2571768" cy="1928294"/>
          </a:xfrm>
          <a:prstGeom prst="rect">
            <a:avLst/>
          </a:prstGeom>
        </p:spPr>
      </p:pic>
      <p:pic>
        <p:nvPicPr>
          <p:cNvPr id="28" name="Picture 27" descr="angry basketbal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714488"/>
            <a:ext cx="1038225" cy="1047750"/>
          </a:xfrm>
          <a:prstGeom prst="rect">
            <a:avLst/>
          </a:prstGeom>
        </p:spPr>
      </p:pic>
      <p:pic>
        <p:nvPicPr>
          <p:cNvPr id="29" name="Picture 28" descr="angry footbal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3500438"/>
            <a:ext cx="990600" cy="1019175"/>
          </a:xfrm>
          <a:prstGeom prst="rect">
            <a:avLst/>
          </a:prstGeom>
        </p:spPr>
      </p:pic>
      <p:pic>
        <p:nvPicPr>
          <p:cNvPr id="30" name="Picture 29" descr="angry tennis bal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1857364"/>
            <a:ext cx="786691" cy="801534"/>
          </a:xfrm>
          <a:prstGeom prst="rect">
            <a:avLst/>
          </a:prstGeom>
        </p:spPr>
      </p:pic>
      <p:pic>
        <p:nvPicPr>
          <p:cNvPr id="31" name="Picture 30" descr="angrybiscuit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32" name="Picture 31" descr="creammug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33" name="Picture 32" descr="glass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4"/>
            <a:ext cx="727401" cy="889561"/>
          </a:xfrm>
          <a:prstGeom prst="rect">
            <a:avLst/>
          </a:prstGeom>
        </p:spPr>
      </p:pic>
      <p:pic>
        <p:nvPicPr>
          <p:cNvPr id="34" name="Picture 33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37" name="Picture 36" descr="angrybiscuit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4714884"/>
            <a:ext cx="1491608" cy="428623"/>
          </a:xfrm>
          <a:prstGeom prst="rect">
            <a:avLst/>
          </a:prstGeom>
        </p:spPr>
      </p:pic>
      <p:pic>
        <p:nvPicPr>
          <p:cNvPr id="38" name="Picture 37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40" name="Picture 39" descr="pink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pirahna1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42" name="Picture 41" descr="pink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46" descr="pink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 descr="angry tennis bal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801534"/>
            <a:ext cx="786691" cy="801534"/>
          </a:xfrm>
          <a:prstGeom prst="rect">
            <a:avLst/>
          </a:prstGeom>
        </p:spPr>
      </p:pic>
      <p:pic>
        <p:nvPicPr>
          <p:cNvPr id="63" name="Picture 62" descr="milk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4857760"/>
            <a:ext cx="517144" cy="799658"/>
          </a:xfrm>
          <a:prstGeom prst="rect">
            <a:avLst/>
          </a:prstGeom>
        </p:spPr>
      </p:pic>
      <p:pic>
        <p:nvPicPr>
          <p:cNvPr id="64" name="Picture 63" descr="angrybook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40414">
            <a:off x="3364948" y="795749"/>
            <a:ext cx="1714512" cy="2968249"/>
          </a:xfrm>
          <a:prstGeom prst="rect">
            <a:avLst/>
          </a:prstGeom>
        </p:spPr>
      </p:pic>
      <p:pic>
        <p:nvPicPr>
          <p:cNvPr id="65" name="Picture 64" descr="angrybook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613503">
            <a:off x="2709041" y="2179953"/>
            <a:ext cx="1425665" cy="2468183"/>
          </a:xfrm>
          <a:prstGeom prst="rect">
            <a:avLst/>
          </a:prstGeom>
        </p:spPr>
      </p:pic>
      <p:pic>
        <p:nvPicPr>
          <p:cNvPr id="66" name="Picture 65" descr="patito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20430511">
            <a:off x="2037259" y="3888455"/>
            <a:ext cx="1704884" cy="1371162"/>
          </a:xfrm>
          <a:prstGeom prst="rect">
            <a:avLst/>
          </a:prstGeom>
        </p:spPr>
      </p:pic>
      <p:pic>
        <p:nvPicPr>
          <p:cNvPr id="68" name="Picture 67" descr="bone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998516">
            <a:off x="3554212" y="3331442"/>
            <a:ext cx="857256" cy="1522759"/>
          </a:xfrm>
          <a:prstGeom prst="rect">
            <a:avLst/>
          </a:prstGeom>
        </p:spPr>
      </p:pic>
      <p:pic>
        <p:nvPicPr>
          <p:cNvPr id="71" name="Picture 70" descr="pinappl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90819">
            <a:off x="5213635" y="4219787"/>
            <a:ext cx="1019175" cy="1514475"/>
          </a:xfrm>
          <a:prstGeom prst="rect">
            <a:avLst/>
          </a:prstGeom>
        </p:spPr>
      </p:pic>
      <p:pic>
        <p:nvPicPr>
          <p:cNvPr id="72" name="Picture 71" descr="teapot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73" name="Picture 72" descr="teapot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2714620"/>
            <a:ext cx="1099405" cy="666306"/>
          </a:xfrm>
          <a:prstGeom prst="rect">
            <a:avLst/>
          </a:prstGeom>
        </p:spPr>
      </p:pic>
      <p:pic>
        <p:nvPicPr>
          <p:cNvPr id="75" name="Picture 74" descr="teapot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1329334" flipH="1">
            <a:off x="6759977" y="791593"/>
            <a:ext cx="2012022" cy="1219407"/>
          </a:xfrm>
          <a:prstGeom prst="rect">
            <a:avLst/>
          </a:prstGeom>
        </p:spPr>
      </p:pic>
      <p:pic>
        <p:nvPicPr>
          <p:cNvPr id="1027" name="Picture 3" descr="R:\ANIMATIONS\PICTURES\angryangrycarrotface.bmp"/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121" y="2214554"/>
            <a:ext cx="1753601" cy="3638557"/>
          </a:xfrm>
          <a:prstGeom prst="rect">
            <a:avLst/>
          </a:prstGeom>
          <a:noFill/>
        </p:spPr>
      </p:pic>
      <p:pic>
        <p:nvPicPr>
          <p:cNvPr id="1028" name="Picture 4" descr="R:\ANIMATIONS\PICTURES\angryangrycarrotface2.bmp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121" y="2214554"/>
            <a:ext cx="1753601" cy="3638557"/>
          </a:xfrm>
          <a:prstGeom prst="rect">
            <a:avLst/>
          </a:prstGeom>
          <a:noFill/>
        </p:spPr>
      </p:pic>
      <p:pic>
        <p:nvPicPr>
          <p:cNvPr id="45" name="Picture 44" descr="angrycarrotface2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6512" y="2233934"/>
            <a:ext cx="1755905" cy="3643338"/>
          </a:xfrm>
          <a:prstGeom prst="rect">
            <a:avLst/>
          </a:prstGeom>
        </p:spPr>
      </p:pic>
      <p:pic>
        <p:nvPicPr>
          <p:cNvPr id="70" name="Picture 69" descr="pinappl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55962">
            <a:off x="466147" y="-1362541"/>
            <a:ext cx="1019175" cy="151447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786455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Okay. Enough is enough! They must do as I say! Or they will pay the price...</a:t>
            </a:r>
          </a:p>
        </p:txBody>
      </p:sp>
      <p:pic>
        <p:nvPicPr>
          <p:cNvPr id="48" name="Picture 47" descr="potatohat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</a:blip>
          <a:stretch>
            <a:fillRect/>
          </a:stretch>
        </p:blipFill>
        <p:spPr>
          <a:xfrm rot="21442684">
            <a:off x="4584046" y="3966659"/>
            <a:ext cx="1656482" cy="564589"/>
          </a:xfrm>
          <a:prstGeom prst="rect">
            <a:avLst/>
          </a:prstGeom>
        </p:spPr>
      </p:pic>
      <p:pic>
        <p:nvPicPr>
          <p:cNvPr id="49" name="Picture 48" descr="mrcalmbox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55676" y="2357430"/>
            <a:ext cx="2688224" cy="1926610"/>
          </a:xfrm>
          <a:prstGeom prst="rect">
            <a:avLst/>
          </a:prstGeom>
        </p:spPr>
      </p:pic>
      <p:pic>
        <p:nvPicPr>
          <p:cNvPr id="50" name="Picture 49" descr="bowl.bmp"/>
          <p:cNvPicPr>
            <a:picLocks noChangeAspect="1"/>
          </p:cNvPicPr>
          <p:nvPr/>
        </p:nvPicPr>
        <p:blipFill>
          <a:blip r:embed="rId3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6332553" y="2673947"/>
            <a:ext cx="716410" cy="557208"/>
          </a:xfrm>
          <a:prstGeom prst="rect">
            <a:avLst/>
          </a:prstGeom>
        </p:spPr>
      </p:pic>
      <p:pic>
        <p:nvPicPr>
          <p:cNvPr id="51" name="Picture 50" descr="teapot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5884636" y="2083843"/>
            <a:ext cx="1406145" cy="852209"/>
          </a:xfrm>
          <a:prstGeom prst="rect">
            <a:avLst/>
          </a:prstGeom>
        </p:spPr>
      </p:pic>
      <p:sp>
        <p:nvSpPr>
          <p:cNvPr id="43" name="Rounded Rectangular Callout 42"/>
          <p:cNvSpPr/>
          <p:nvPr/>
        </p:nvSpPr>
        <p:spPr>
          <a:xfrm>
            <a:off x="2000232" y="357166"/>
            <a:ext cx="5929354" cy="2357454"/>
          </a:xfrm>
          <a:prstGeom prst="wedgeRoundRectCallout">
            <a:avLst>
              <a:gd name="adj1" fmla="val -58515"/>
              <a:gd name="adj2" fmla="val 8893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chemeClr val="tx1"/>
                </a:solidFill>
              </a:rPr>
              <a:t>Ok. Ça suffit ! Ils doivent faire ce que je leur dis ! Ou ils vont me le payer...</a:t>
            </a:r>
          </a:p>
        </p:txBody>
      </p:sp>
      <p:pic>
        <p:nvPicPr>
          <p:cNvPr id="52" name="Picture 51" descr="bones.bmp"/>
          <p:cNvPicPr>
            <a:picLocks noChangeAspect="1"/>
          </p:cNvPicPr>
          <p:nvPr/>
        </p:nvPicPr>
        <p:blipFill>
          <a:blip r:embed="rId3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94501" flipH="1">
            <a:off x="5873223" y="2213573"/>
            <a:ext cx="3410076" cy="2393873"/>
          </a:xfrm>
          <a:prstGeom prst="rect">
            <a:avLst/>
          </a:prstGeom>
        </p:spPr>
      </p:pic>
      <p:pic>
        <p:nvPicPr>
          <p:cNvPr id="53" name="Picture 52" descr="angry tennis bal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4071942"/>
            <a:ext cx="786691" cy="801534"/>
          </a:xfrm>
          <a:prstGeom prst="rect">
            <a:avLst/>
          </a:prstGeom>
        </p:spPr>
      </p:pic>
      <p:pic>
        <p:nvPicPr>
          <p:cNvPr id="54" name="Slide 13.wav">
            <a:hlinkClick r:id="" action="ppaction://media"/>
          </p:cNvPr>
          <p:cNvPicPr>
            <a:picLocks noRot="1" noChangeAspect="1"/>
          </p:cNvPicPr>
          <p:nvPr>
            <a:wavAudioFile r:embed="rId1" name="Slide 13.wav"/>
          </p:nvPr>
        </p:nvPicPr>
        <p:blipFill>
          <a:blip r:embed="rId33" cstate="print"/>
          <a:stretch>
            <a:fillRect/>
          </a:stretch>
        </p:blipFill>
        <p:spPr>
          <a:xfrm>
            <a:off x="8572528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0023 C -0.00868 0.20162 -0.01632 0.40324 0.00313 0.45995 C 0.02257 0.51666 0.08924 0.27916 0.11563 0.34027 C 0.14201 0.40162 0.13958 0.75208 0.16146 0.82777 C 0.18333 0.90347 0.23021 0.78842 0.24688 0.79398 C 0.26354 0.7993 0.25451 0.85277 0.26146 0.86157 C 0.2684 0.87013 0.27813 0.8405 0.28854 0.84606 C 0.29896 0.85185 0.31806 0.8875 0.32396 0.89513 " pathEditMode="relative" rAng="0" ptsTypes="aaaaaaaA">
                                      <p:cBhvr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00" y="452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6.66667E-6 C -0.04045 0.15578 -0.0809 0.31157 -0.08333 0.36666 C -0.08576 0.42152 -0.02951 0.28101 -0.01458 0.33055 C 0.00035 0.38009 -0.00764 0.6162 0.00625 0.66388 C 0.02014 0.71157 0.05278 0.60647 0.06875 0.61666 C 0.08472 0.62685 0.09063 0.71573 0.10208 0.72499 C 0.11354 0.73425 0.12431 0.66897 0.1375 0.67222 C 0.15069 0.67546 0.17396 0.7324 0.18125 0.74444 " pathEditMode="relative" ptsTypes="aaaaaaaA">
                                      <p:cBhvr>
                                        <p:cTn id="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36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8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2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7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2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036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  <p:bldLst>
      <p:bldP spid="4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bedroom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501799"/>
          </a:xfrm>
          <a:prstGeom prst="rect">
            <a:avLst/>
          </a:prstGeom>
        </p:spPr>
      </p:pic>
      <p:pic>
        <p:nvPicPr>
          <p:cNvPr id="67" name="Picture 66" descr="bone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94501" flipH="1">
            <a:off x="5873223" y="2213573"/>
            <a:ext cx="3410076" cy="2393873"/>
          </a:xfrm>
          <a:prstGeom prst="rect">
            <a:avLst/>
          </a:prstGeom>
        </p:spPr>
      </p:pic>
      <p:pic>
        <p:nvPicPr>
          <p:cNvPr id="21" name="Picture 20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4786322"/>
            <a:ext cx="442386" cy="78581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must find my gun... </a:t>
            </a:r>
            <a:endParaRPr lang="en-GB" sz="3600" b="1" dirty="0">
              <a:solidFill>
                <a:srgbClr val="FF0000"/>
              </a:solidFill>
            </a:endParaRPr>
          </a:p>
        </p:txBody>
      </p:sp>
      <p:pic>
        <p:nvPicPr>
          <p:cNvPr id="44" name="Picture 43" descr="angry rocke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44121">
            <a:off x="4261052" y="-322794"/>
            <a:ext cx="2756184" cy="4535237"/>
          </a:xfrm>
          <a:prstGeom prst="rect">
            <a:avLst/>
          </a:prstGeom>
        </p:spPr>
      </p:pic>
      <p:pic>
        <p:nvPicPr>
          <p:cNvPr id="48" name="Picture 47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631265">
            <a:off x="4708966" y="3243341"/>
            <a:ext cx="1457000" cy="957457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714876" y="3000372"/>
            <a:ext cx="3678444" cy="2212362"/>
          </a:xfrm>
          <a:prstGeom prst="rect">
            <a:avLst/>
          </a:prstGeom>
        </p:spPr>
      </p:pic>
      <p:pic>
        <p:nvPicPr>
          <p:cNvPr id="59" name="Picture 58" descr="mrcalmbox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55676" y="2357430"/>
            <a:ext cx="2688224" cy="1926610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43174" y="2428868"/>
            <a:ext cx="2571768" cy="1928294"/>
          </a:xfrm>
          <a:prstGeom prst="rect">
            <a:avLst/>
          </a:prstGeom>
        </p:spPr>
      </p:pic>
      <p:pic>
        <p:nvPicPr>
          <p:cNvPr id="28" name="Picture 27" descr="angry basketbal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714488"/>
            <a:ext cx="1038225" cy="1047750"/>
          </a:xfrm>
          <a:prstGeom prst="rect">
            <a:avLst/>
          </a:prstGeom>
        </p:spPr>
      </p:pic>
      <p:pic>
        <p:nvPicPr>
          <p:cNvPr id="29" name="Picture 28" descr="angry football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3500438"/>
            <a:ext cx="990600" cy="1019175"/>
          </a:xfrm>
          <a:prstGeom prst="rect">
            <a:avLst/>
          </a:prstGeom>
        </p:spPr>
      </p:pic>
      <p:pic>
        <p:nvPicPr>
          <p:cNvPr id="30" name="Picture 29" descr="angry tennis ball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4071942"/>
            <a:ext cx="786691" cy="801534"/>
          </a:xfrm>
          <a:prstGeom prst="rect">
            <a:avLst/>
          </a:prstGeom>
        </p:spPr>
      </p:pic>
      <p:pic>
        <p:nvPicPr>
          <p:cNvPr id="31" name="Picture 30" descr="angrybiscuit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32" name="Picture 31" descr="cream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33" name="Picture 32" descr="glass1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4"/>
            <a:ext cx="727401" cy="889561"/>
          </a:xfrm>
          <a:prstGeom prst="rect">
            <a:avLst/>
          </a:prstGeom>
        </p:spPr>
      </p:pic>
      <p:pic>
        <p:nvPicPr>
          <p:cNvPr id="34" name="Picture 33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37" name="Picture 36" descr="angrybiscuit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4714884"/>
            <a:ext cx="1491608" cy="428623"/>
          </a:xfrm>
          <a:prstGeom prst="rect">
            <a:avLst/>
          </a:prstGeom>
        </p:spPr>
      </p:pic>
      <p:pic>
        <p:nvPicPr>
          <p:cNvPr id="38" name="Picture 37" descr="spoon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39" name="Picture 38" descr="bowl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6332553" y="2673947"/>
            <a:ext cx="716410" cy="557208"/>
          </a:xfrm>
          <a:prstGeom prst="rect">
            <a:avLst/>
          </a:prstGeom>
        </p:spPr>
      </p:pic>
      <p:pic>
        <p:nvPicPr>
          <p:cNvPr id="40" name="Picture 39" descr="pink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pirahna1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42" name="Picture 41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46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 descr="angry tennis ball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801534"/>
            <a:ext cx="786691" cy="801534"/>
          </a:xfrm>
          <a:prstGeom prst="rect">
            <a:avLst/>
          </a:prstGeom>
        </p:spPr>
      </p:pic>
      <p:pic>
        <p:nvPicPr>
          <p:cNvPr id="63" name="Picture 62" descr="milk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4857760"/>
            <a:ext cx="517144" cy="799658"/>
          </a:xfrm>
          <a:prstGeom prst="rect">
            <a:avLst/>
          </a:prstGeom>
        </p:spPr>
      </p:pic>
      <p:pic>
        <p:nvPicPr>
          <p:cNvPr id="64" name="Picture 63" descr="angrybook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40414">
            <a:off x="3364948" y="795749"/>
            <a:ext cx="1714512" cy="2968249"/>
          </a:xfrm>
          <a:prstGeom prst="rect">
            <a:avLst/>
          </a:prstGeom>
        </p:spPr>
      </p:pic>
      <p:pic>
        <p:nvPicPr>
          <p:cNvPr id="65" name="Picture 64" descr="angrybook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613503">
            <a:off x="2709041" y="2179953"/>
            <a:ext cx="1425665" cy="2468183"/>
          </a:xfrm>
          <a:prstGeom prst="rect">
            <a:avLst/>
          </a:prstGeom>
        </p:spPr>
      </p:pic>
      <p:pic>
        <p:nvPicPr>
          <p:cNvPr id="66" name="Picture 65" descr="patito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20430511">
            <a:off x="2037259" y="3888455"/>
            <a:ext cx="1704884" cy="1371162"/>
          </a:xfrm>
          <a:prstGeom prst="rect">
            <a:avLst/>
          </a:prstGeom>
        </p:spPr>
      </p:pic>
      <p:pic>
        <p:nvPicPr>
          <p:cNvPr id="68" name="Picture 67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998516">
            <a:off x="3554212" y="3331442"/>
            <a:ext cx="857256" cy="1522759"/>
          </a:xfrm>
          <a:prstGeom prst="rect">
            <a:avLst/>
          </a:prstGeom>
        </p:spPr>
      </p:pic>
      <p:pic>
        <p:nvPicPr>
          <p:cNvPr id="69" name="Picture 68" descr="potatohat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</a:blip>
          <a:stretch>
            <a:fillRect/>
          </a:stretch>
        </p:blipFill>
        <p:spPr>
          <a:xfrm rot="21442684">
            <a:off x="4584046" y="3966659"/>
            <a:ext cx="1656482" cy="564589"/>
          </a:xfrm>
          <a:prstGeom prst="rect">
            <a:avLst/>
          </a:prstGeom>
        </p:spPr>
      </p:pic>
      <p:pic>
        <p:nvPicPr>
          <p:cNvPr id="70" name="Picture 69" descr="pinapple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55962">
            <a:off x="466147" y="-1362541"/>
            <a:ext cx="1019175" cy="1514475"/>
          </a:xfrm>
          <a:prstGeom prst="rect">
            <a:avLst/>
          </a:prstGeom>
        </p:spPr>
      </p:pic>
      <p:pic>
        <p:nvPicPr>
          <p:cNvPr id="71" name="Picture 70" descr="pinapple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90819">
            <a:off x="5213635" y="4219787"/>
            <a:ext cx="1019175" cy="1514475"/>
          </a:xfrm>
          <a:prstGeom prst="rect">
            <a:avLst/>
          </a:prstGeom>
        </p:spPr>
      </p:pic>
      <p:pic>
        <p:nvPicPr>
          <p:cNvPr id="72" name="Picture 71" descr="teapot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73" name="Picture 72" descr="teapot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2714620"/>
            <a:ext cx="1099405" cy="666306"/>
          </a:xfrm>
          <a:prstGeom prst="rect">
            <a:avLst/>
          </a:prstGeom>
        </p:spPr>
      </p:pic>
      <p:pic>
        <p:nvPicPr>
          <p:cNvPr id="74" name="Picture 73" descr="teapot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5884636" y="2083843"/>
            <a:ext cx="1406145" cy="852209"/>
          </a:xfrm>
          <a:prstGeom prst="rect">
            <a:avLst/>
          </a:prstGeom>
        </p:spPr>
      </p:pic>
      <p:pic>
        <p:nvPicPr>
          <p:cNvPr id="75" name="Picture 74" descr="teapot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1329334" flipH="1">
            <a:off x="6759977" y="791593"/>
            <a:ext cx="2012022" cy="1219407"/>
          </a:xfrm>
          <a:prstGeom prst="rect">
            <a:avLst/>
          </a:prstGeom>
        </p:spPr>
      </p:pic>
      <p:sp>
        <p:nvSpPr>
          <p:cNvPr id="43" name="Rounded Rectangular Callout 42"/>
          <p:cNvSpPr/>
          <p:nvPr/>
        </p:nvSpPr>
        <p:spPr>
          <a:xfrm>
            <a:off x="642910" y="714356"/>
            <a:ext cx="5214974" cy="1214422"/>
          </a:xfrm>
          <a:prstGeom prst="wedgeRoundRectCallout">
            <a:avLst>
              <a:gd name="adj1" fmla="val -35816"/>
              <a:gd name="adj2" fmla="val 15500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Je dois trouver mon pistolet…</a:t>
            </a:r>
          </a:p>
        </p:txBody>
      </p:sp>
      <p:pic>
        <p:nvPicPr>
          <p:cNvPr id="45" name="Picture 3" descr="R:\ANIMATIONS\PICTURES\angryangrycarrotface.bmp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121" y="2219335"/>
            <a:ext cx="1753601" cy="3638557"/>
          </a:xfrm>
          <a:prstGeom prst="rect">
            <a:avLst/>
          </a:prstGeom>
          <a:noFill/>
        </p:spPr>
      </p:pic>
      <p:pic>
        <p:nvPicPr>
          <p:cNvPr id="46" name="Picture 4" descr="R:\ANIMATIONS\PICTURES\angryangrycarrotface2.bmp"/>
          <p:cNvPicPr>
            <a:picLocks noChangeAspect="1" noChangeArrowheads="1"/>
          </p:cNvPicPr>
          <p:nvPr/>
        </p:nvPicPr>
        <p:blipFill>
          <a:blip r:embed="rId3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121" y="2219335"/>
            <a:ext cx="1753601" cy="3638557"/>
          </a:xfrm>
          <a:prstGeom prst="rect">
            <a:avLst/>
          </a:prstGeom>
          <a:noFill/>
        </p:spPr>
      </p:pic>
      <p:pic>
        <p:nvPicPr>
          <p:cNvPr id="50" name="Slide 14.wav">
            <a:hlinkClick r:id="" action="ppaction://media"/>
          </p:cNvPr>
          <p:cNvPicPr>
            <a:picLocks noRot="1" noChangeAspect="1"/>
          </p:cNvPicPr>
          <p:nvPr>
            <a:wavAudioFile r:embed="rId1" name="Slide 14.wav"/>
          </p:nvPr>
        </p:nvPicPr>
        <p:blipFill>
          <a:blip r:embed="rId32" cstate="print"/>
          <a:stretch>
            <a:fillRect/>
          </a:stretch>
        </p:blipFill>
        <p:spPr>
          <a:xfrm>
            <a:off x="8286776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413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4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44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1.11111E-6 C 0.00383 -0.00764 0.00765 -0.01667 0.01042 -0.025 C 0.01337 -0.0338 0.01303 -0.04445 0.01667 -0.05278 C 0.0191 -0.05857 0.02518 -0.0632 0.02917 -0.06667 C 0.03369 -0.08495 0.02744 -0.0669 0.03751 -0.07778 C 0.04636 -0.08727 0.04445 -0.10972 0.05626 -0.11667 C 0.06025 -0.11898 0.06459 -0.12037 0.06876 -0.12222 C 0.07414 -0.12454 0.08542 -0.12778 0.08542 -0.12778 C 0.09306 -0.12685 0.1007 -0.12639 0.10834 -0.125 C 0.11893 -0.12292 0.12431 -0.10648 0.13126 -0.09722 C 0.13508 -0.08171 0.14046 -0.06991 0.14584 -0.05556 C 0.14688 -0.05301 0.14636 -0.04931 0.14792 -0.04722 C 0.14949 -0.04514 0.15209 -0.04537 0.15417 -0.04445 C 0.16737 -0.04537 0.18056 -0.04514 0.19376 -0.04722 C 0.21268 -0.05023 0.22084 -0.07593 0.23751 -0.08333 C 0.24133 -0.08843 0.24619 -0.09213 0.25001 -0.09722 C 0.25174 -0.09954 0.25244 -0.10324 0.25417 -0.10556 C 0.25817 -0.11088 0.26164 -0.11158 0.26667 -0.11389 C 0.27049 -0.12153 0.28195 -0.14236 0.28751 -0.14722 C 0.29133 -0.1507 0.29619 -0.15208 0.30001 -0.15556 C 0.3139 -0.15463 0.32778 -0.1544 0.34167 -0.15278 C 0.35087 -0.15185 0.35747 -0.14236 0.36667 -0.14167 C 0.37848 -0.14097 0.39028 -0.14167 0.40209 -0.14167 " pathEditMode="relative" ptsTypes="ffffffffffffffffffffffA">
                                      <p:cBhvr>
                                        <p:cTn id="1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-3.88889E-6 -2.22222E-6 L 0.00781 -0.13657 " pathEditMode="relative" ptsTypes="AA">
                                      <p:cBhvr>
                                        <p:cTn id="17" dur="3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Rot by="-3600000">
                                      <p:cBhvr>
                                        <p:cTn id="19" dur="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 descr="angry gunner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33" y="2819"/>
            <a:ext cx="9132334" cy="6855181"/>
          </a:xfrm>
          <a:prstGeom prst="rect">
            <a:avLst/>
          </a:prstGeom>
        </p:spPr>
      </p:pic>
      <p:sp>
        <p:nvSpPr>
          <p:cNvPr id="58" name="Round Diagonal Corner Rectangle 5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must find my gun... </a:t>
            </a:r>
            <a:endParaRPr lang="en-GB" sz="3600" b="1" dirty="0">
              <a:solidFill>
                <a:srgbClr val="FF0000"/>
              </a:solidFill>
            </a:endParaRPr>
          </a:p>
        </p:txBody>
      </p:sp>
      <p:pic>
        <p:nvPicPr>
          <p:cNvPr id="77" name="Picture 76" descr="angry gunner.bmp"/>
          <p:cNvPicPr>
            <a:picLocks noChangeAspect="1"/>
          </p:cNvPicPr>
          <p:nvPr/>
        </p:nvPicPr>
        <p:blipFill>
          <a:blip r:embed="rId4" cstate="print"/>
          <a:srcRect l="10947" t="2083" r="8412" b="17345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76" name="Picture 75" descr="angry gunner.bmp"/>
          <p:cNvPicPr>
            <a:picLocks noChangeAspect="1"/>
          </p:cNvPicPr>
          <p:nvPr/>
        </p:nvPicPr>
        <p:blipFill>
          <a:blip r:embed="rId4" cstate="print"/>
          <a:srcRect l="21894" t="11458" r="15089" b="25579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" name="Picture 60" descr="angry gunner.bmp"/>
          <p:cNvPicPr>
            <a:picLocks noChangeAspect="1"/>
          </p:cNvPicPr>
          <p:nvPr/>
        </p:nvPicPr>
        <p:blipFill>
          <a:blip r:embed="rId4" cstate="print"/>
          <a:srcRect l="28633" t="17526" r="19910" b="31018"/>
          <a:stretch>
            <a:fillRect/>
          </a:stretch>
        </p:blipFill>
        <p:spPr>
          <a:xfrm>
            <a:off x="-87290" y="-71463"/>
            <a:ext cx="9231290" cy="6929463"/>
          </a:xfrm>
          <a:prstGeom prst="rect">
            <a:avLst/>
          </a:prstGeom>
        </p:spPr>
      </p:pic>
      <p:pic>
        <p:nvPicPr>
          <p:cNvPr id="56" name="Picture 55" descr="angry gunner.bmp"/>
          <p:cNvPicPr>
            <a:picLocks noChangeAspect="1"/>
          </p:cNvPicPr>
          <p:nvPr/>
        </p:nvPicPr>
        <p:blipFill>
          <a:blip r:embed="rId5" cstate="print"/>
          <a:srcRect l="40842" t="25633" r="32171" b="47369"/>
          <a:stretch>
            <a:fillRect/>
          </a:stretch>
        </p:blipFill>
        <p:spPr>
          <a:xfrm>
            <a:off x="-142909" y="-142900"/>
            <a:ext cx="9334501" cy="7000900"/>
          </a:xfrm>
          <a:prstGeom prst="rect">
            <a:avLst/>
          </a:prstGeom>
        </p:spPr>
      </p:pic>
      <p:pic>
        <p:nvPicPr>
          <p:cNvPr id="50" name="miedo.wav">
            <a:hlinkClick r:id="" action="ppaction://media"/>
          </p:cNvPr>
          <p:cNvPicPr>
            <a:picLocks noRot="1" noChangeAspect="1"/>
          </p:cNvPicPr>
          <p:nvPr>
            <a:wavAudioFile r:embed="rId1" name="miedo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ngry gunner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40842" t="25633" r="32171" b="47369"/>
          <a:stretch>
            <a:fillRect/>
          </a:stretch>
        </p:blipFill>
        <p:spPr>
          <a:xfrm>
            <a:off x="-190501" y="-142900"/>
            <a:ext cx="9334501" cy="70009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V</a:t>
            </a:r>
            <a:r>
              <a:rPr kumimoji="0" lang="en-GB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ocab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1214422"/>
            <a:ext cx="38576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dishes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room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guitar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floor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football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outside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teapot ball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gun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438" y="1214422"/>
            <a:ext cx="38576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vaisselle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chambre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guitare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sol</a:t>
            </a: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football</a:t>
            </a: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dehors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théière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-ball</a:t>
            </a: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pistolet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" name="Slide 16.wav">
            <a:hlinkClick r:id="" action="ppaction://media"/>
          </p:cNvPr>
          <p:cNvPicPr>
            <a:picLocks noRot="1" noChangeAspect="1"/>
          </p:cNvPicPr>
          <p:nvPr>
            <a:wavAudioFile r:embed="rId1" name="Slide 16.wav"/>
          </p:nvPr>
        </p:nvPicPr>
        <p:blipFill>
          <a:blip r:embed="rId5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gunner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40842" t="25633" r="32171" b="47369"/>
          <a:stretch>
            <a:fillRect/>
          </a:stretch>
        </p:blipFill>
        <p:spPr>
          <a:xfrm>
            <a:off x="-190501" y="-142900"/>
            <a:ext cx="9334501" cy="7000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32" y="1857926"/>
            <a:ext cx="578647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</a:t>
            </a:r>
            <a:r>
              <a:rPr lang="en-GB" sz="38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find</a:t>
            </a:r>
            <a:endParaRPr lang="en-GB" sz="3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</a:t>
            </a:r>
            <a:r>
              <a:rPr lang="en-GB" sz="38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clean</a:t>
            </a: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He/she/it 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</a:t>
            </a:r>
            <a:r>
              <a:rPr lang="en-GB" sz="38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tidy</a:t>
            </a: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</a:t>
            </a:r>
            <a:r>
              <a:rPr lang="en-GB" sz="38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run</a:t>
            </a: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</a:t>
            </a:r>
            <a:r>
              <a:rPr lang="en-GB" sz="38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listen</a:t>
            </a: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</a:t>
            </a:r>
            <a:r>
              <a:rPr lang="en-GB" sz="38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</a:t>
            </a: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 I say</a:t>
            </a:r>
          </a:p>
          <a:p>
            <a:endParaRPr lang="en-GB" sz="4000" b="1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-32" y="274638"/>
            <a:ext cx="3257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ea typeface="+mj-ea"/>
                <a:cs typeface="Arial" pitchFamily="34" charset="0"/>
              </a:rPr>
              <a:t>Must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00562" y="1857926"/>
            <a:ext cx="578647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</a:t>
            </a:r>
            <a:r>
              <a:rPr lang="en-GB" sz="3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dois</a:t>
            </a: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800" b="1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trouver</a:t>
            </a:r>
            <a:endParaRPr lang="en-GB" sz="3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dois</a:t>
            </a: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800" b="1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nettoyer</a:t>
            </a:r>
            <a:endParaRPr lang="en-GB" sz="3800" b="1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Il/</a:t>
            </a:r>
            <a:r>
              <a:rPr lang="en-GB" sz="3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</a:t>
            </a: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/on </a:t>
            </a:r>
            <a:r>
              <a:rPr lang="en-GB" sz="3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doit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8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ranger</a:t>
            </a: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Nous </a:t>
            </a:r>
            <a:r>
              <a:rPr lang="en-GB" sz="3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devons</a:t>
            </a: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800" b="1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courir</a:t>
            </a:r>
            <a:endParaRPr lang="en-GB" sz="3800" b="1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Vous</a:t>
            </a: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devez</a:t>
            </a: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800" b="1" dirty="0" err="1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écouter</a:t>
            </a:r>
            <a:endParaRPr lang="en-GB" sz="3800" b="1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Ils</a:t>
            </a: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doivent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8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faire </a:t>
            </a:r>
            <a:r>
              <a:rPr lang="en-GB" sz="3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ce</a:t>
            </a:r>
            <a:endParaRPr lang="en-GB" sz="3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je </a:t>
            </a:r>
            <a:r>
              <a:rPr lang="en-GB" sz="3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leur</a:t>
            </a: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</a:t>
            </a:r>
            <a:endParaRPr lang="en-GB" sz="3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4529166" y="285728"/>
            <a:ext cx="3257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ea typeface="+mj-ea"/>
                <a:cs typeface="Arial" pitchFamily="34" charset="0"/>
              </a:rPr>
              <a:t>Devoir</a:t>
            </a: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643042" y="285728"/>
            <a:ext cx="30146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Arial" pitchFamily="34" charset="0"/>
              </a:rPr>
              <a:t>+ inf.</a:t>
            </a:r>
          </a:p>
        </p:txBody>
      </p:sp>
      <p:sp>
        <p:nvSpPr>
          <p:cNvPr id="12" name="Title 3"/>
          <p:cNvSpPr txBox="1">
            <a:spLocks/>
          </p:cNvSpPr>
          <p:nvPr/>
        </p:nvSpPr>
        <p:spPr>
          <a:xfrm>
            <a:off x="6572264" y="285728"/>
            <a:ext cx="28575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Arial" pitchFamily="34" charset="0"/>
              </a:rPr>
              <a:t>+ inf.</a:t>
            </a:r>
          </a:p>
        </p:txBody>
      </p:sp>
      <p:pic>
        <p:nvPicPr>
          <p:cNvPr id="13" name="Slide 18.wav">
            <a:hlinkClick r:id="" action="ppaction://media"/>
          </p:cNvPr>
          <p:cNvPicPr>
            <a:picLocks noRot="1" noChangeAspect="1"/>
          </p:cNvPicPr>
          <p:nvPr>
            <a:wavAudioFile r:embed="rId1" name="Slide 18.wav"/>
          </p:nvPr>
        </p:nvPicPr>
        <p:blipFill>
          <a:blip r:embed="rId5" cstate="print"/>
          <a:stretch>
            <a:fillRect/>
          </a:stretch>
        </p:blipFill>
        <p:spPr>
          <a:xfrm>
            <a:off x="8358214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gunner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41393" t="26184" r="32171" b="47369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8728" y="3071810"/>
            <a:ext cx="6143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to </a:t>
            </a:r>
            <a:r>
              <a:rPr lang="en-GB" sz="60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clean</a:t>
            </a:r>
            <a:endParaRPr lang="en-GB" sz="6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4282" y="4714884"/>
            <a:ext cx="87154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Ils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6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sont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6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cs typeface="Arial" pitchFamily="34" charset="0"/>
              </a:rPr>
              <a:t>oblig</a:t>
            </a:r>
            <a:r>
              <a:rPr lang="fr-FR" sz="6000" b="1" dirty="0">
                <a:solidFill>
                  <a:srgbClr val="FF0000"/>
                </a:solidFill>
              </a:rPr>
              <a:t>é(e)s de </a:t>
            </a:r>
            <a:r>
              <a:rPr lang="fr-FR" sz="6000" b="1" dirty="0">
                <a:solidFill>
                  <a:srgbClr val="0070C0"/>
                </a:solidFill>
              </a:rPr>
              <a:t>laver</a:t>
            </a:r>
            <a:endParaRPr lang="en-GB" sz="6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-185742" y="-214338"/>
            <a:ext cx="7400948" cy="2071694"/>
            <a:chOff x="285720" y="285728"/>
            <a:chExt cx="7400948" cy="2071694"/>
          </a:xfrm>
        </p:grpSpPr>
        <p:sp>
          <p:nvSpPr>
            <p:cNvPr id="10" name="Title 3"/>
            <p:cNvSpPr txBox="1">
              <a:spLocks/>
            </p:cNvSpPr>
            <p:nvPr/>
          </p:nvSpPr>
          <p:spPr>
            <a:xfrm>
              <a:off x="285720" y="285728"/>
              <a:ext cx="3257544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4800" b="1" dirty="0">
                  <a:solidFill>
                    <a:srgbClr val="FF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+mj-lt"/>
                  <a:ea typeface="+mj-ea"/>
                  <a:cs typeface="Arial" pitchFamily="34" charset="0"/>
                </a:rPr>
                <a:t>T</a:t>
              </a:r>
              <a:r>
                <a: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uLnTx/>
                  <a:uFillTx/>
                  <a:latin typeface="+mj-lt"/>
                  <a:ea typeface="+mj-ea"/>
                  <a:cs typeface="Arial" pitchFamily="34" charset="0"/>
                </a:rPr>
                <a:t>o </a:t>
              </a:r>
              <a:r>
                <a:rPr lang="en-GB" sz="4800" b="1" dirty="0">
                  <a:solidFill>
                    <a:srgbClr val="FF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+mj-lt"/>
                  <a:ea typeface="+mj-ea"/>
                  <a:cs typeface="Arial" pitchFamily="34" charset="0"/>
                </a:rPr>
                <a:t>have to</a:t>
              </a:r>
              <a:endPara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Arial" pitchFamily="34" charset="0"/>
              </a:endParaRPr>
            </a:p>
          </p:txBody>
        </p:sp>
        <p:sp>
          <p:nvSpPr>
            <p:cNvPr id="8" name="Title 3"/>
            <p:cNvSpPr txBox="1">
              <a:spLocks/>
            </p:cNvSpPr>
            <p:nvPr/>
          </p:nvSpPr>
          <p:spPr>
            <a:xfrm>
              <a:off x="4429124" y="1428736"/>
              <a:ext cx="3257544" cy="78581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uLnTx/>
                  <a:uFillTx/>
                  <a:latin typeface="+mj-lt"/>
                  <a:ea typeface="+mj-ea"/>
                  <a:cs typeface="Arial" pitchFamily="34" charset="0"/>
                </a:rPr>
                <a:t>+ inf.</a:t>
              </a:r>
            </a:p>
          </p:txBody>
        </p:sp>
        <p:sp>
          <p:nvSpPr>
            <p:cNvPr id="18" name="Title 3"/>
            <p:cNvSpPr txBox="1">
              <a:spLocks/>
            </p:cNvSpPr>
            <p:nvPr/>
          </p:nvSpPr>
          <p:spPr>
            <a:xfrm>
              <a:off x="471430" y="1214422"/>
              <a:ext cx="5000628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lvl="0" algn="ctr">
                <a:spcBef>
                  <a:spcPct val="0"/>
                </a:spcBef>
                <a:defRPr/>
              </a:pPr>
              <a:r>
                <a:rPr kumimoji="0" lang="en-GB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uLnTx/>
                  <a:uFillTx/>
                  <a:ea typeface="+mj-ea"/>
                  <a:cs typeface="Arial" pitchFamily="34" charset="0"/>
                </a:rPr>
                <a:t>Être</a:t>
              </a:r>
              <a:r>
                <a: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uLnTx/>
                  <a:uFillTx/>
                  <a:ea typeface="+mj-ea"/>
                  <a:cs typeface="Arial" pitchFamily="34" charset="0"/>
                </a:rPr>
                <a:t> </a:t>
              </a:r>
              <a:r>
                <a:rPr kumimoji="0" lang="en-GB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uLnTx/>
                  <a:uFillTx/>
                  <a:ea typeface="+mj-ea"/>
                  <a:cs typeface="Arial" pitchFamily="34" charset="0"/>
                </a:rPr>
                <a:t>oblig</a:t>
              </a:r>
              <a:r>
                <a:rPr lang="fr-FR" sz="4800" b="1" dirty="0">
                  <a:solidFill>
                    <a:srgbClr val="FF0000"/>
                  </a:solidFill>
                </a:rPr>
                <a:t>é(e)(s) de</a:t>
              </a:r>
              <a:endPara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1" name="Title 3"/>
            <p:cNvSpPr txBox="1">
              <a:spLocks/>
            </p:cNvSpPr>
            <p:nvPr/>
          </p:nvSpPr>
          <p:spPr>
            <a:xfrm>
              <a:off x="1857356" y="500042"/>
              <a:ext cx="4205318" cy="86674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uLnTx/>
                  <a:uFillTx/>
                  <a:ea typeface="+mj-ea"/>
                  <a:cs typeface="Arial" pitchFamily="34" charset="0"/>
                </a:rPr>
                <a:t>+ inf.</a:t>
              </a:r>
            </a:p>
          </p:txBody>
        </p:sp>
      </p:grpSp>
      <p:pic>
        <p:nvPicPr>
          <p:cNvPr id="12" name="Slide 17.wav">
            <a:hlinkClick r:id="" action="ppaction://media"/>
          </p:cNvPr>
          <p:cNvPicPr>
            <a:picLocks noRot="1" noChangeAspect="1"/>
          </p:cNvPicPr>
          <p:nvPr>
            <a:wavAudioFile r:embed="rId1" name="Slide 17.wav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57224" y="3056279"/>
            <a:ext cx="72057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to </a:t>
            </a:r>
            <a:r>
              <a:rPr lang="en-GB" sz="60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clean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-32" y="4704718"/>
            <a:ext cx="91440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Vous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6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êtes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6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cs typeface="Arial" pitchFamily="34" charset="0"/>
              </a:rPr>
              <a:t>oblig</a:t>
            </a:r>
            <a:r>
              <a:rPr lang="fr-FR" sz="6000" b="1" dirty="0">
                <a:solidFill>
                  <a:srgbClr val="FF0000"/>
                </a:solidFill>
              </a:rPr>
              <a:t>é(e)s de </a:t>
            </a:r>
            <a:r>
              <a:rPr lang="fr-FR" sz="6000" b="1" dirty="0">
                <a:solidFill>
                  <a:srgbClr val="0070C0"/>
                </a:solidFill>
              </a:rPr>
              <a:t>laver</a:t>
            </a:r>
            <a:endParaRPr lang="en-GB" sz="6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71604" y="3000372"/>
            <a:ext cx="6143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to </a:t>
            </a:r>
            <a:r>
              <a:rPr lang="en-GB" sz="60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clean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" y="4710082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Nous </a:t>
            </a:r>
            <a:r>
              <a:rPr lang="en-GB" sz="6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sommes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6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cs typeface="Arial" pitchFamily="34" charset="0"/>
              </a:rPr>
              <a:t>oblig</a:t>
            </a:r>
            <a:r>
              <a:rPr lang="fr-FR" sz="6000" b="1" dirty="0">
                <a:solidFill>
                  <a:srgbClr val="FF0000"/>
                </a:solidFill>
              </a:rPr>
              <a:t>é(e)s de </a:t>
            </a:r>
            <a:r>
              <a:rPr lang="fr-FR" sz="6000" b="1" dirty="0">
                <a:solidFill>
                  <a:srgbClr val="0070C0"/>
                </a:solidFill>
              </a:rPr>
              <a:t>laver</a:t>
            </a:r>
            <a:endParaRPr lang="en-GB" sz="6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endParaRPr lang="en-GB" sz="6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7224" y="3056279"/>
            <a:ext cx="72866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He/she/it 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has to </a:t>
            </a:r>
            <a:r>
              <a:rPr lang="en-GB" sz="60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clean</a:t>
            </a:r>
            <a:endParaRPr lang="en-GB" sz="6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" y="4714884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Il/</a:t>
            </a:r>
            <a:r>
              <a:rPr lang="en-GB" sz="6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/on </a:t>
            </a:r>
            <a:r>
              <a:rPr lang="en-GB" sz="6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6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cs typeface="Arial" pitchFamily="34" charset="0"/>
              </a:rPr>
              <a:t>oblig</a:t>
            </a:r>
            <a:r>
              <a:rPr lang="fr-FR" sz="6000" b="1" dirty="0">
                <a:solidFill>
                  <a:srgbClr val="FF0000"/>
                </a:solidFill>
              </a:rPr>
              <a:t>é(e) de </a:t>
            </a:r>
            <a:r>
              <a:rPr lang="fr-FR" sz="6000" b="1" dirty="0">
                <a:solidFill>
                  <a:srgbClr val="0070C0"/>
                </a:solidFill>
              </a:rPr>
              <a:t>laver</a:t>
            </a:r>
            <a:endParaRPr lang="en-GB" sz="6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00166" y="3056279"/>
            <a:ext cx="6143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to </a:t>
            </a:r>
            <a:r>
              <a:rPr lang="en-GB" sz="60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clean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4348" y="4714884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6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6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cs typeface="Arial" pitchFamily="34" charset="0"/>
              </a:rPr>
              <a:t>oblig</a:t>
            </a:r>
            <a:r>
              <a:rPr lang="fr-FR" sz="6000" b="1" dirty="0">
                <a:solidFill>
                  <a:srgbClr val="FF0000"/>
                </a:solidFill>
              </a:rPr>
              <a:t>é(e) de </a:t>
            </a:r>
            <a:r>
              <a:rPr lang="fr-FR" sz="6000" b="1" dirty="0">
                <a:solidFill>
                  <a:srgbClr val="0070C0"/>
                </a:solidFill>
              </a:rPr>
              <a:t>laver</a:t>
            </a:r>
            <a:endParaRPr lang="en-GB" sz="6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00232" y="3056279"/>
            <a:ext cx="4929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to </a:t>
            </a:r>
            <a:r>
              <a:rPr lang="en-GB" sz="60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clean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0066" y="4714884"/>
            <a:ext cx="8001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</a:t>
            </a:r>
            <a:r>
              <a:rPr lang="en-GB" sz="6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suis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6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cs typeface="Arial" pitchFamily="34" charset="0"/>
              </a:rPr>
              <a:t>oblig</a:t>
            </a:r>
            <a:r>
              <a:rPr lang="fr-FR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é(e) de</a:t>
            </a:r>
            <a:r>
              <a:rPr lang="fr-FR" sz="60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laver</a:t>
            </a:r>
            <a:endParaRPr lang="en-GB" sz="6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3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11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11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1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19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7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17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179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79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21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21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21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21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249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249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249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249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/>
      <p:bldP spid="17" grpId="0"/>
      <p:bldP spid="15" grpId="0"/>
      <p:bldP spid="15" grpId="1"/>
      <p:bldP spid="16" grpId="0"/>
      <p:bldP spid="16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bedroom2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501799"/>
          </a:xfrm>
          <a:prstGeom prst="rect">
            <a:avLst/>
          </a:prstGeom>
        </p:spPr>
      </p:pic>
      <p:pic>
        <p:nvPicPr>
          <p:cNvPr id="28" name="Picture 27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643042" y="4786322"/>
            <a:ext cx="442386" cy="785818"/>
          </a:xfrm>
          <a:prstGeom prst="rect">
            <a:avLst/>
          </a:prstGeom>
        </p:spPr>
      </p:pic>
      <p:pic>
        <p:nvPicPr>
          <p:cNvPr id="29" name="Picture 28" descr="angry rocke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3444121">
            <a:off x="4261052" y="-322794"/>
            <a:ext cx="2756184" cy="4535237"/>
          </a:xfrm>
          <a:prstGeom prst="rect">
            <a:avLst/>
          </a:prstGeom>
        </p:spPr>
      </p:pic>
      <p:pic>
        <p:nvPicPr>
          <p:cNvPr id="30" name="Picture 29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631265">
            <a:off x="4708966" y="3243341"/>
            <a:ext cx="1457000" cy="957457"/>
          </a:xfrm>
          <a:prstGeom prst="rect">
            <a:avLst/>
          </a:prstGeom>
        </p:spPr>
      </p:pic>
      <p:pic>
        <p:nvPicPr>
          <p:cNvPr id="31" name="Picture 30" descr="mrcalmbox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4714876" y="3000372"/>
            <a:ext cx="3678444" cy="2212362"/>
          </a:xfrm>
          <a:prstGeom prst="rect">
            <a:avLst/>
          </a:prstGeom>
        </p:spPr>
      </p:pic>
      <p:pic>
        <p:nvPicPr>
          <p:cNvPr id="32" name="Picture 31" descr="mrcalmbox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455676" y="2357430"/>
            <a:ext cx="2688224" cy="1926610"/>
          </a:xfrm>
          <a:prstGeom prst="rect">
            <a:avLst/>
          </a:prstGeom>
        </p:spPr>
      </p:pic>
      <p:pic>
        <p:nvPicPr>
          <p:cNvPr id="33" name="Picture 32" descr="mrcalmbox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643174" y="2428868"/>
            <a:ext cx="2571768" cy="1928294"/>
          </a:xfrm>
          <a:prstGeom prst="rect">
            <a:avLst/>
          </a:prstGeom>
        </p:spPr>
      </p:pic>
      <p:pic>
        <p:nvPicPr>
          <p:cNvPr id="34" name="Picture 33" descr="angry basketbal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786050" y="1714488"/>
            <a:ext cx="1038225" cy="1047750"/>
          </a:xfrm>
          <a:prstGeom prst="rect">
            <a:avLst/>
          </a:prstGeom>
        </p:spPr>
      </p:pic>
      <p:pic>
        <p:nvPicPr>
          <p:cNvPr id="35" name="Picture 34" descr="angry football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429124" y="3500438"/>
            <a:ext cx="990600" cy="1019175"/>
          </a:xfrm>
          <a:prstGeom prst="rect">
            <a:avLst/>
          </a:prstGeom>
        </p:spPr>
      </p:pic>
      <p:pic>
        <p:nvPicPr>
          <p:cNvPr id="36" name="Picture 35" descr="angry tennis ball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7715272" y="4071942"/>
            <a:ext cx="786691" cy="801534"/>
          </a:xfrm>
          <a:prstGeom prst="rect">
            <a:avLst/>
          </a:prstGeom>
        </p:spPr>
      </p:pic>
      <p:pic>
        <p:nvPicPr>
          <p:cNvPr id="37" name="Picture 36" descr="angrybiscuit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38" name="Picture 37" descr="cream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39" name="Picture 38" descr="glass1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643042" y="3643314"/>
            <a:ext cx="727401" cy="889561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1" name="Picture 40" descr="angrybiscuit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428992" y="4714884"/>
            <a:ext cx="1491608" cy="428623"/>
          </a:xfrm>
          <a:prstGeom prst="rect">
            <a:avLst/>
          </a:prstGeom>
        </p:spPr>
      </p:pic>
      <p:pic>
        <p:nvPicPr>
          <p:cNvPr id="42" name="Picture 41" descr="spoon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43" name="Picture 42" descr="bowl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293745">
            <a:off x="6238441" y="3102575"/>
            <a:ext cx="716410" cy="557208"/>
          </a:xfrm>
          <a:prstGeom prst="rect">
            <a:avLst/>
          </a:prstGeom>
        </p:spPr>
      </p:pic>
      <p:pic>
        <p:nvPicPr>
          <p:cNvPr id="44" name="Picture 43" descr="pink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44" descr="pirahna1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46" name="Picture 45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46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47" descr="milk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143240" y="4857760"/>
            <a:ext cx="517144" cy="799658"/>
          </a:xfrm>
          <a:prstGeom prst="rect">
            <a:avLst/>
          </a:prstGeom>
        </p:spPr>
      </p:pic>
      <p:pic>
        <p:nvPicPr>
          <p:cNvPr id="49" name="Picture 48" descr="angrybook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240414">
            <a:off x="3364948" y="795749"/>
            <a:ext cx="1714512" cy="2968249"/>
          </a:xfrm>
          <a:prstGeom prst="rect">
            <a:avLst/>
          </a:prstGeom>
        </p:spPr>
      </p:pic>
      <p:pic>
        <p:nvPicPr>
          <p:cNvPr id="50" name="Picture 49" descr="angrybook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613503">
            <a:off x="2709041" y="2179953"/>
            <a:ext cx="1425665" cy="2468183"/>
          </a:xfrm>
          <a:prstGeom prst="rect">
            <a:avLst/>
          </a:prstGeom>
        </p:spPr>
      </p:pic>
      <p:pic>
        <p:nvPicPr>
          <p:cNvPr id="51" name="Picture 50" descr="patito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430511">
            <a:off x="2037259" y="3888455"/>
            <a:ext cx="1704884" cy="1371162"/>
          </a:xfrm>
          <a:prstGeom prst="rect">
            <a:avLst/>
          </a:prstGeom>
        </p:spPr>
      </p:pic>
      <p:pic>
        <p:nvPicPr>
          <p:cNvPr id="52" name="Picture 51" descr="bones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194501" flipH="1">
            <a:off x="5873223" y="2213573"/>
            <a:ext cx="3410076" cy="2393873"/>
          </a:xfrm>
          <a:prstGeom prst="rect">
            <a:avLst/>
          </a:prstGeom>
        </p:spPr>
      </p:pic>
      <p:pic>
        <p:nvPicPr>
          <p:cNvPr id="53" name="Picture 52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6998516">
            <a:off x="3554212" y="3331442"/>
            <a:ext cx="857256" cy="1522759"/>
          </a:xfrm>
          <a:prstGeom prst="rect">
            <a:avLst/>
          </a:prstGeom>
        </p:spPr>
      </p:pic>
      <p:pic>
        <p:nvPicPr>
          <p:cNvPr id="54" name="Picture 53" descr="potatohat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442684">
            <a:off x="4584046" y="3966659"/>
            <a:ext cx="1656482" cy="564589"/>
          </a:xfrm>
          <a:prstGeom prst="rect">
            <a:avLst/>
          </a:prstGeom>
        </p:spPr>
      </p:pic>
      <p:pic>
        <p:nvPicPr>
          <p:cNvPr id="55" name="Picture 54" descr="pinapple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590819">
            <a:off x="5213635" y="4219787"/>
            <a:ext cx="1019175" cy="1514475"/>
          </a:xfrm>
          <a:prstGeom prst="rect">
            <a:avLst/>
          </a:prstGeom>
        </p:spPr>
      </p:pic>
      <p:pic>
        <p:nvPicPr>
          <p:cNvPr id="56" name="Picture 55" descr="teapot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57" name="Picture 56" descr="teapot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00232" y="2714620"/>
            <a:ext cx="1099405" cy="666306"/>
          </a:xfrm>
          <a:prstGeom prst="rect">
            <a:avLst/>
          </a:prstGeom>
        </p:spPr>
      </p:pic>
      <p:pic>
        <p:nvPicPr>
          <p:cNvPr id="58" name="Picture 57" descr="teapot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8950920">
            <a:off x="5884636" y="2083843"/>
            <a:ext cx="1406145" cy="852209"/>
          </a:xfrm>
          <a:prstGeom prst="rect">
            <a:avLst/>
          </a:prstGeom>
        </p:spPr>
      </p:pic>
      <p:pic>
        <p:nvPicPr>
          <p:cNvPr id="59" name="Picture 58" descr="teapot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329334" flipH="1">
            <a:off x="6759977" y="791593"/>
            <a:ext cx="2012022" cy="1219407"/>
          </a:xfrm>
          <a:prstGeom prst="rect">
            <a:avLst/>
          </a:prstGeom>
        </p:spPr>
      </p:pic>
      <p:pic>
        <p:nvPicPr>
          <p:cNvPr id="60" name="Picture 3" descr="R:\ANIMATIONS\PICTURES\angryangrycarrotface.bmp"/>
          <p:cNvPicPr>
            <a:picLocks noChangeAspect="1" noChangeArrowheads="1"/>
          </p:cNvPicPr>
          <p:nvPr/>
        </p:nvPicPr>
        <p:blipFill>
          <a:blip r:embed="rId3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-39121" y="2138335"/>
            <a:ext cx="1753601" cy="3638557"/>
          </a:xfrm>
          <a:prstGeom prst="rect">
            <a:avLst/>
          </a:prstGeom>
          <a:noFill/>
        </p:spPr>
      </p:pic>
      <p:pic>
        <p:nvPicPr>
          <p:cNvPr id="61" name="Picture 4" descr="R:\ANIMATIONS\PICTURES\angryangrycarrotface2.bmp"/>
          <p:cNvPicPr>
            <a:picLocks noChangeAspect="1" noChangeArrowheads="1"/>
          </p:cNvPicPr>
          <p:nvPr/>
        </p:nvPicPr>
        <p:blipFill>
          <a:blip r:embed="rId3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-39121" y="2143116"/>
            <a:ext cx="1753601" cy="3638557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3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3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2213" y="-1500222"/>
            <a:ext cx="1614391" cy="1500222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3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3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3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3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4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0522" y="-1928850"/>
            <a:ext cx="1182982" cy="2048039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4078196" y="-1945397"/>
            <a:ext cx="2065440" cy="703975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714808" y="1673944"/>
            <a:ext cx="3720952" cy="2255122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4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4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61" y="-1643098"/>
            <a:ext cx="1823724" cy="1694751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7462490"/>
            <a:ext cx="1365577" cy="139134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44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45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46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4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4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2682504" flipH="1" flipV="1">
            <a:off x="-2015016" y="2658696"/>
            <a:ext cx="1643063" cy="2703622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444" y="-1700293"/>
            <a:ext cx="891197" cy="1583049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CB1F2858-C17B-E0CA-DCAB-EB5FD81CE9E5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20" name="Picture 19" descr="A drawing of a spatula&#10;&#10;AI-generated content may be incorrect.">
            <a:extLst>
              <a:ext uri="{FF2B5EF4-FFF2-40B4-BE49-F238E27FC236}">
                <a16:creationId xmlns:a16="http://schemas.microsoft.com/office/drawing/2014/main" id="{6D6F3D45-E4B9-3792-18E6-94E51CEF15B7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7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9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93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7660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4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85720" y="285728"/>
            <a:ext cx="4000496" cy="1357322"/>
          </a:xfrm>
          <a:prstGeom prst="wedgeRoundRectCallout">
            <a:avLst>
              <a:gd name="adj1" fmla="val -33130"/>
              <a:gd name="adj2" fmla="val 14770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Tu dois laver la vaisselle !</a:t>
            </a:r>
            <a:endParaRPr lang="fr-FR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must wash the dishes! </a:t>
            </a:r>
          </a:p>
        </p:txBody>
      </p:sp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7891" y="1323408"/>
            <a:ext cx="1524737" cy="1881169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5323" y="1321963"/>
            <a:ext cx="1515989" cy="1870377"/>
          </a:xfrm>
          <a:prstGeom prst="rect">
            <a:avLst/>
          </a:prstGeom>
        </p:spPr>
      </p:pic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4887" y="5072074"/>
            <a:ext cx="1038225" cy="1047750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4929198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5" name="Picture 24" descr="campeones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984861">
            <a:off x="7715272" y="3143248"/>
            <a:ext cx="927137" cy="1325003"/>
          </a:xfrm>
          <a:prstGeom prst="rect">
            <a:avLst/>
          </a:prstGeom>
        </p:spPr>
      </p:pic>
      <p:pic>
        <p:nvPicPr>
          <p:cNvPr id="26" name="Picture 25" descr="creammug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27" name="Picture 26" descr="gaf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600000">
            <a:off x="2100485" y="1438850"/>
            <a:ext cx="1857388" cy="1303886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1774544"/>
            <a:ext cx="1077894" cy="1055201"/>
          </a:xfrm>
          <a:prstGeom prst="rect">
            <a:avLst/>
          </a:prstGeom>
        </p:spPr>
      </p:pic>
      <p:pic>
        <p:nvPicPr>
          <p:cNvPr id="29" name="Picture 28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8075">
            <a:off x="3357554" y="3714752"/>
            <a:ext cx="585981" cy="549472"/>
          </a:xfrm>
          <a:prstGeom prst="rect">
            <a:avLst/>
          </a:prstGeom>
        </p:spPr>
      </p:pic>
      <p:pic>
        <p:nvPicPr>
          <p:cNvPr id="32" name="Picture 31" descr="lasana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2428868"/>
            <a:ext cx="867081" cy="769755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653304">
            <a:off x="4295911" y="4276594"/>
            <a:ext cx="528355" cy="976308"/>
          </a:xfrm>
          <a:prstGeom prst="rect">
            <a:avLst/>
          </a:prstGeom>
        </p:spPr>
      </p:pic>
      <p:pic>
        <p:nvPicPr>
          <p:cNvPr id="36" name="Picture 35" descr="pink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21468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green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857364"/>
            <a:ext cx="433612" cy="406596"/>
          </a:xfrm>
          <a:prstGeom prst="rect">
            <a:avLst/>
          </a:prstGeom>
        </p:spPr>
      </p:pic>
      <p:pic>
        <p:nvPicPr>
          <p:cNvPr id="35" name="Picture 34" descr="pink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00232" y="3362014"/>
            <a:ext cx="571504" cy="53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cream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4643446"/>
            <a:ext cx="571504" cy="535896"/>
          </a:xfrm>
          <a:prstGeom prst="rect">
            <a:avLst/>
          </a:prstGeom>
        </p:spPr>
      </p:pic>
      <p:pic>
        <p:nvPicPr>
          <p:cNvPr id="42" name="Picture 41" descr="creammug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469292" flipH="1">
            <a:off x="4000497" y="1785926"/>
            <a:ext cx="514544" cy="482485"/>
          </a:xfrm>
          <a:prstGeom prst="rect">
            <a:avLst/>
          </a:prstGeom>
        </p:spPr>
      </p:pic>
      <p:pic>
        <p:nvPicPr>
          <p:cNvPr id="43" name="Picture 42" descr="lasana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3541" y="5429264"/>
            <a:ext cx="867081" cy="769755"/>
          </a:xfrm>
          <a:prstGeom prst="rect">
            <a:avLst/>
          </a:prstGeom>
        </p:spPr>
      </p:pic>
      <p:pic>
        <p:nvPicPr>
          <p:cNvPr id="44" name="Picture 43" descr="lasana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86124"/>
            <a:ext cx="1214446" cy="1078130"/>
          </a:xfrm>
          <a:prstGeom prst="rect">
            <a:avLst/>
          </a:prstGeom>
        </p:spPr>
      </p:pic>
      <p:pic>
        <p:nvPicPr>
          <p:cNvPr id="45" name="Picture 44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8082" y="2643182"/>
            <a:ext cx="1491608" cy="428623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2643182"/>
            <a:ext cx="1491608" cy="428623"/>
          </a:xfrm>
          <a:prstGeom prst="rect">
            <a:avLst/>
          </a:prstGeom>
        </p:spPr>
      </p:pic>
      <p:pic>
        <p:nvPicPr>
          <p:cNvPr id="48" name="Picture 47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35004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663958" flipH="1">
            <a:off x="4784125" y="1448253"/>
            <a:ext cx="528355" cy="976308"/>
          </a:xfrm>
          <a:prstGeom prst="rect">
            <a:avLst/>
          </a:prstGeom>
        </p:spPr>
      </p:pic>
      <p:pic>
        <p:nvPicPr>
          <p:cNvPr id="50" name="Picture 49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4929190" y="1785926"/>
            <a:ext cx="716410" cy="557208"/>
          </a:xfrm>
          <a:prstGeom prst="rect">
            <a:avLst/>
          </a:prstGeom>
        </p:spPr>
      </p:pic>
      <p:pic>
        <p:nvPicPr>
          <p:cNvPr id="34" name="Picture 33" descr="pink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3714752"/>
            <a:ext cx="585981" cy="549472"/>
          </a:xfrm>
          <a:prstGeom prst="rect">
            <a:avLst/>
          </a:prstGeom>
        </p:spPr>
      </p:pic>
      <p:pic>
        <p:nvPicPr>
          <p:cNvPr id="52" name="Picture 51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5" y="4714884"/>
            <a:ext cx="509796" cy="478034"/>
          </a:xfrm>
          <a:prstGeom prst="rect">
            <a:avLst/>
          </a:prstGeom>
        </p:spPr>
      </p:pic>
      <p:pic>
        <p:nvPicPr>
          <p:cNvPr id="47" name="Picture 46" descr="pirahna1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53" name="Picture 52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Picture 54" descr="angry football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3267081"/>
            <a:ext cx="990600" cy="1019175"/>
          </a:xfrm>
          <a:prstGeom prst="rect">
            <a:avLst/>
          </a:prstGeom>
        </p:spPr>
      </p:pic>
      <p:pic>
        <p:nvPicPr>
          <p:cNvPr id="54" name="Picture 53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2357430"/>
            <a:ext cx="1755906" cy="3643339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2357430"/>
            <a:ext cx="1755906" cy="3643339"/>
          </a:xfrm>
          <a:prstGeom prst="rect">
            <a:avLst/>
          </a:prstGeom>
        </p:spPr>
      </p:pic>
      <p:pic>
        <p:nvPicPr>
          <p:cNvPr id="56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30" cstate="print"/>
          <a:stretch>
            <a:fillRect/>
          </a:stretch>
        </p:blipFill>
        <p:spPr>
          <a:xfrm>
            <a:off x="8001024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659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57" name="Picture 56" descr="angry footbal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3267081"/>
            <a:ext cx="990600" cy="101917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I really have to? I’m sleeping...</a:t>
            </a:r>
          </a:p>
        </p:txBody>
      </p:sp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7891" y="1323408"/>
            <a:ext cx="1524737" cy="1881169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5323" y="1321963"/>
            <a:ext cx="1515989" cy="1870377"/>
          </a:xfrm>
          <a:prstGeom prst="rect">
            <a:avLst/>
          </a:prstGeom>
        </p:spPr>
      </p:pic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4887" y="5072074"/>
            <a:ext cx="1038225" cy="1047750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4929198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5" name="Picture 24" descr="campeone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984861">
            <a:off x="7715272" y="3143248"/>
            <a:ext cx="927137" cy="1325003"/>
          </a:xfrm>
          <a:prstGeom prst="rect">
            <a:avLst/>
          </a:prstGeom>
        </p:spPr>
      </p:pic>
      <p:pic>
        <p:nvPicPr>
          <p:cNvPr id="26" name="Picture 25" descr="creammug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27" name="Picture 26" descr="gafas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600000">
            <a:off x="2100485" y="1438850"/>
            <a:ext cx="1857388" cy="1303886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1774544"/>
            <a:ext cx="1077894" cy="1055201"/>
          </a:xfrm>
          <a:prstGeom prst="rect">
            <a:avLst/>
          </a:prstGeom>
        </p:spPr>
      </p:pic>
      <p:pic>
        <p:nvPicPr>
          <p:cNvPr id="29" name="Picture 28" descr="green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8075">
            <a:off x="3357554" y="3714752"/>
            <a:ext cx="585981" cy="549472"/>
          </a:xfrm>
          <a:prstGeom prst="rect">
            <a:avLst/>
          </a:prstGeom>
        </p:spPr>
      </p:pic>
      <p:pic>
        <p:nvPicPr>
          <p:cNvPr id="32" name="Picture 31" descr="lasana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2428868"/>
            <a:ext cx="867081" cy="769755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653304">
            <a:off x="4295911" y="4276594"/>
            <a:ext cx="528355" cy="976308"/>
          </a:xfrm>
          <a:prstGeom prst="rect">
            <a:avLst/>
          </a:prstGeom>
        </p:spPr>
      </p:pic>
      <p:pic>
        <p:nvPicPr>
          <p:cNvPr id="36" name="Picture 35" descr="pink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21468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green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857364"/>
            <a:ext cx="433612" cy="406596"/>
          </a:xfrm>
          <a:prstGeom prst="rect">
            <a:avLst/>
          </a:prstGeom>
        </p:spPr>
      </p:pic>
      <p:pic>
        <p:nvPicPr>
          <p:cNvPr id="35" name="Picture 34" descr="pink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00232" y="3362014"/>
            <a:ext cx="571504" cy="53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creammug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4643446"/>
            <a:ext cx="571504" cy="535896"/>
          </a:xfrm>
          <a:prstGeom prst="rect">
            <a:avLst/>
          </a:prstGeom>
        </p:spPr>
      </p:pic>
      <p:pic>
        <p:nvPicPr>
          <p:cNvPr id="42" name="Picture 41" descr="cream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469292" flipH="1">
            <a:off x="4000497" y="1785926"/>
            <a:ext cx="514544" cy="482485"/>
          </a:xfrm>
          <a:prstGeom prst="rect">
            <a:avLst/>
          </a:prstGeom>
        </p:spPr>
      </p:pic>
      <p:pic>
        <p:nvPicPr>
          <p:cNvPr id="43" name="Picture 42" descr="lasana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3541" y="5429264"/>
            <a:ext cx="867081" cy="769755"/>
          </a:xfrm>
          <a:prstGeom prst="rect">
            <a:avLst/>
          </a:prstGeom>
        </p:spPr>
      </p:pic>
      <p:pic>
        <p:nvPicPr>
          <p:cNvPr id="44" name="Picture 43" descr="lasana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86124"/>
            <a:ext cx="1214446" cy="1078130"/>
          </a:xfrm>
          <a:prstGeom prst="rect">
            <a:avLst/>
          </a:prstGeom>
        </p:spPr>
      </p:pic>
      <p:pic>
        <p:nvPicPr>
          <p:cNvPr id="45" name="Picture 44" descr="angrybiscuit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8082" y="2643182"/>
            <a:ext cx="1491608" cy="428623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2643182"/>
            <a:ext cx="1491608" cy="428623"/>
          </a:xfrm>
          <a:prstGeom prst="rect">
            <a:avLst/>
          </a:prstGeom>
        </p:spPr>
      </p:pic>
      <p:pic>
        <p:nvPicPr>
          <p:cNvPr id="48" name="Picture 47" descr="pinkmug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35004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 descr="spoon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663958" flipH="1">
            <a:off x="4784125" y="1448253"/>
            <a:ext cx="528355" cy="976308"/>
          </a:xfrm>
          <a:prstGeom prst="rect">
            <a:avLst/>
          </a:prstGeom>
        </p:spPr>
      </p:pic>
      <p:pic>
        <p:nvPicPr>
          <p:cNvPr id="50" name="Picture 49" descr="spoon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4929190" y="1785926"/>
            <a:ext cx="716410" cy="557208"/>
          </a:xfrm>
          <a:prstGeom prst="rect">
            <a:avLst/>
          </a:prstGeom>
        </p:spPr>
      </p:pic>
      <p:pic>
        <p:nvPicPr>
          <p:cNvPr id="34" name="Picture 33" descr="pink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 descr="green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3714752"/>
            <a:ext cx="585981" cy="549472"/>
          </a:xfrm>
          <a:prstGeom prst="rect">
            <a:avLst/>
          </a:prstGeom>
        </p:spPr>
      </p:pic>
      <p:pic>
        <p:nvPicPr>
          <p:cNvPr id="52" name="Picture 51" descr="green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5" y="4714884"/>
            <a:ext cx="509796" cy="478034"/>
          </a:xfrm>
          <a:prstGeom prst="rect">
            <a:avLst/>
          </a:prstGeom>
        </p:spPr>
      </p:pic>
      <p:pic>
        <p:nvPicPr>
          <p:cNvPr id="47" name="Picture 46" descr="pirahna1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53" name="Picture 52" descr="pinkmug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 descr="pinkmug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ounded Rectangular Callout 4"/>
          <p:cNvSpPr/>
          <p:nvPr/>
        </p:nvSpPr>
        <p:spPr>
          <a:xfrm>
            <a:off x="3857620" y="142852"/>
            <a:ext cx="5286380" cy="1928826"/>
          </a:xfrm>
          <a:prstGeom prst="wedgeRoundRectCallout">
            <a:avLst>
              <a:gd name="adj1" fmla="val -44346"/>
              <a:gd name="adj2" fmla="val 7227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Est-ce que je suis vraiment obligé ?</a:t>
            </a:r>
          </a:p>
          <a:p>
            <a:pPr algn="ctr"/>
            <a:r>
              <a:rPr lang="fr-FR" sz="4000" b="1" dirty="0">
                <a:solidFill>
                  <a:schemeClr val="tx1"/>
                </a:solidFill>
              </a:rPr>
              <a:t>Je dors…</a:t>
            </a:r>
          </a:p>
        </p:txBody>
      </p:sp>
      <p:pic>
        <p:nvPicPr>
          <p:cNvPr id="55" name="Picture 54" descr="angrycarrotface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2357430"/>
            <a:ext cx="1755906" cy="3643339"/>
          </a:xfrm>
          <a:prstGeom prst="rect">
            <a:avLst/>
          </a:prstGeom>
        </p:spPr>
      </p:pic>
      <p:pic>
        <p:nvPicPr>
          <p:cNvPr id="56" name="Picture 55" descr="angrycarrotface2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2357430"/>
            <a:ext cx="1755906" cy="3643339"/>
          </a:xfrm>
          <a:prstGeom prst="rect">
            <a:avLst/>
          </a:prstGeom>
        </p:spPr>
      </p:pic>
      <p:pic>
        <p:nvPicPr>
          <p:cNvPr id="58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30" cstate="print"/>
          <a:stretch>
            <a:fillRect/>
          </a:stretch>
        </p:blipFill>
        <p:spPr>
          <a:xfrm>
            <a:off x="8143900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8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8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ngry garag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215082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must tidy up your room! </a:t>
            </a:r>
          </a:p>
        </p:txBody>
      </p:sp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4857760"/>
            <a:ext cx="1038225" cy="1047750"/>
          </a:xfrm>
          <a:prstGeom prst="rect">
            <a:avLst/>
          </a:prstGeom>
        </p:spPr>
      </p:pic>
      <p:pic>
        <p:nvPicPr>
          <p:cNvPr id="14" name="Picture 13" descr="angry footbal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38374">
            <a:off x="285720" y="3500438"/>
            <a:ext cx="990600" cy="1019175"/>
          </a:xfrm>
          <a:prstGeom prst="rect">
            <a:avLst/>
          </a:prstGeom>
        </p:spPr>
      </p:pic>
      <p:pic>
        <p:nvPicPr>
          <p:cNvPr id="18" name="Picture 17" descr="angry tenni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117979">
            <a:off x="1844390" y="4749359"/>
            <a:ext cx="722557" cy="1643074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5072074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571744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3714752"/>
            <a:ext cx="716410" cy="557208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071678"/>
            <a:ext cx="785818" cy="961000"/>
          </a:xfrm>
          <a:prstGeom prst="rect">
            <a:avLst/>
          </a:prstGeom>
        </p:spPr>
      </p:pic>
      <p:pic>
        <p:nvPicPr>
          <p:cNvPr id="33" name="Picture 32" descr="milk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4857760"/>
            <a:ext cx="517144" cy="799658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867415" y="3347899"/>
            <a:ext cx="528355" cy="976308"/>
          </a:xfrm>
          <a:prstGeom prst="rect">
            <a:avLst/>
          </a:prstGeom>
        </p:spPr>
      </p:pic>
      <p:pic>
        <p:nvPicPr>
          <p:cNvPr id="35" name="Picture 34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228046">
            <a:off x="4234441" y="978708"/>
            <a:ext cx="1714512" cy="2968249"/>
          </a:xfrm>
          <a:prstGeom prst="rect">
            <a:avLst/>
          </a:prstGeom>
        </p:spPr>
      </p:pic>
      <p:pic>
        <p:nvPicPr>
          <p:cNvPr id="37" name="Picture 36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-1285908"/>
            <a:ext cx="1714512" cy="2968249"/>
          </a:xfrm>
          <a:prstGeom prst="rect">
            <a:avLst/>
          </a:prstGeom>
        </p:spPr>
      </p:pic>
      <p:pic>
        <p:nvPicPr>
          <p:cNvPr id="39" name="Picture 38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500430" y="1142984"/>
            <a:ext cx="1714512" cy="2968249"/>
          </a:xfrm>
          <a:prstGeom prst="rect">
            <a:avLst/>
          </a:prstGeom>
        </p:spPr>
      </p:pic>
      <p:pic>
        <p:nvPicPr>
          <p:cNvPr id="21" name="Picture 20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857232"/>
            <a:ext cx="1714512" cy="2968249"/>
          </a:xfrm>
          <a:prstGeom prst="rect">
            <a:avLst/>
          </a:prstGeom>
        </p:spPr>
      </p:pic>
      <p:pic>
        <p:nvPicPr>
          <p:cNvPr id="40" name="Picture 39" descr="pinapple.bmp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rot="19813538">
            <a:off x="4380695" y="153089"/>
            <a:ext cx="1019175" cy="1514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5" name="Picture 44" descr="patito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9511902">
            <a:off x="6049656" y="3693416"/>
            <a:ext cx="1704884" cy="1371162"/>
          </a:xfrm>
          <a:prstGeom prst="rect">
            <a:avLst/>
          </a:prstGeom>
        </p:spPr>
      </p:pic>
      <p:pic>
        <p:nvPicPr>
          <p:cNvPr id="38" name="Picture 37" descr="angrylighteningbulb2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2143108" y="391442"/>
            <a:ext cx="2428892" cy="2680368"/>
          </a:xfrm>
          <a:prstGeom prst="rect">
            <a:avLst/>
          </a:prstGeom>
        </p:spPr>
      </p:pic>
      <p:pic>
        <p:nvPicPr>
          <p:cNvPr id="44" name="Picture 43" descr="angrylighteningbulb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2143108" y="407238"/>
            <a:ext cx="2414578" cy="2664572"/>
          </a:xfrm>
          <a:prstGeom prst="rect">
            <a:avLst/>
          </a:prstGeom>
        </p:spPr>
      </p:pic>
      <p:pic>
        <p:nvPicPr>
          <p:cNvPr id="15" name="Picture 14" descr="angry guitar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1571612"/>
            <a:ext cx="3019425" cy="1571625"/>
          </a:xfrm>
          <a:prstGeom prst="rect">
            <a:avLst/>
          </a:prstGeom>
        </p:spPr>
      </p:pic>
      <p:pic>
        <p:nvPicPr>
          <p:cNvPr id="36" name="Picture 35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1318007"/>
            <a:ext cx="1714512" cy="2968249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643438" y="285728"/>
            <a:ext cx="4214810" cy="1357322"/>
          </a:xfrm>
          <a:prstGeom prst="wedgeRoundRectCallout">
            <a:avLst>
              <a:gd name="adj1" fmla="val 18316"/>
              <a:gd name="adj2" fmla="val 7892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Tu dois ranger ta chambre ! </a:t>
            </a:r>
          </a:p>
        </p:txBody>
      </p:sp>
      <p:pic>
        <p:nvPicPr>
          <p:cNvPr id="46" name="Picture 45" descr="angrycarrotfac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2143116"/>
            <a:ext cx="1755906" cy="3643339"/>
          </a:xfrm>
          <a:prstGeom prst="rect">
            <a:avLst/>
          </a:prstGeom>
        </p:spPr>
      </p:pic>
      <p:pic>
        <p:nvPicPr>
          <p:cNvPr id="47" name="Picture 46" descr="angrycarrotface2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2143116"/>
            <a:ext cx="1755906" cy="3643339"/>
          </a:xfrm>
          <a:prstGeom prst="rect">
            <a:avLst/>
          </a:prstGeom>
        </p:spPr>
      </p:pic>
      <p:pic>
        <p:nvPicPr>
          <p:cNvPr id="27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23" cstate="print"/>
          <a:stretch>
            <a:fillRect/>
          </a:stretch>
        </p:blipFill>
        <p:spPr>
          <a:xfrm>
            <a:off x="8286776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84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57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ngry garag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215082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I really have to? I’m playing guitar.</a:t>
            </a:r>
          </a:p>
        </p:txBody>
      </p:sp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4857760"/>
            <a:ext cx="1038225" cy="1047750"/>
          </a:xfrm>
          <a:prstGeom prst="rect">
            <a:avLst/>
          </a:prstGeom>
        </p:spPr>
      </p:pic>
      <p:pic>
        <p:nvPicPr>
          <p:cNvPr id="14" name="Picture 13" descr="angry footbal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38374">
            <a:off x="285720" y="3500438"/>
            <a:ext cx="990600" cy="1019175"/>
          </a:xfrm>
          <a:prstGeom prst="rect">
            <a:avLst/>
          </a:prstGeom>
        </p:spPr>
      </p:pic>
      <p:pic>
        <p:nvPicPr>
          <p:cNvPr id="18" name="Picture 17" descr="angry tenni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117979">
            <a:off x="1844390" y="4749359"/>
            <a:ext cx="722557" cy="1643074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5072074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571744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3714752"/>
            <a:ext cx="716410" cy="557208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071678"/>
            <a:ext cx="785818" cy="961000"/>
          </a:xfrm>
          <a:prstGeom prst="rect">
            <a:avLst/>
          </a:prstGeom>
        </p:spPr>
      </p:pic>
      <p:pic>
        <p:nvPicPr>
          <p:cNvPr id="33" name="Picture 32" descr="milk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4857760"/>
            <a:ext cx="517144" cy="799658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867415" y="3347899"/>
            <a:ext cx="528355" cy="976308"/>
          </a:xfrm>
          <a:prstGeom prst="rect">
            <a:avLst/>
          </a:prstGeom>
        </p:spPr>
      </p:pic>
      <p:pic>
        <p:nvPicPr>
          <p:cNvPr id="35" name="Picture 34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228046">
            <a:off x="4234441" y="978708"/>
            <a:ext cx="1714512" cy="2968249"/>
          </a:xfrm>
          <a:prstGeom prst="rect">
            <a:avLst/>
          </a:prstGeom>
        </p:spPr>
      </p:pic>
      <p:pic>
        <p:nvPicPr>
          <p:cNvPr id="37" name="Picture 36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-1285908"/>
            <a:ext cx="1714512" cy="2968249"/>
          </a:xfrm>
          <a:prstGeom prst="rect">
            <a:avLst/>
          </a:prstGeom>
        </p:spPr>
      </p:pic>
      <p:pic>
        <p:nvPicPr>
          <p:cNvPr id="39" name="Picture 38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500430" y="1142984"/>
            <a:ext cx="1714512" cy="2968249"/>
          </a:xfrm>
          <a:prstGeom prst="rect">
            <a:avLst/>
          </a:prstGeom>
        </p:spPr>
      </p:pic>
      <p:pic>
        <p:nvPicPr>
          <p:cNvPr id="21" name="Picture 20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857232"/>
            <a:ext cx="1714512" cy="2968249"/>
          </a:xfrm>
          <a:prstGeom prst="rect">
            <a:avLst/>
          </a:prstGeom>
        </p:spPr>
      </p:pic>
      <p:pic>
        <p:nvPicPr>
          <p:cNvPr id="40" name="Picture 39" descr="pinapple.bmp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rot="19813538">
            <a:off x="4380695" y="153089"/>
            <a:ext cx="1019175" cy="1514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5" name="Picture 44" descr="patito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9511902">
            <a:off x="6049656" y="3693416"/>
            <a:ext cx="1704884" cy="1371162"/>
          </a:xfrm>
          <a:prstGeom prst="rect">
            <a:avLst/>
          </a:prstGeom>
        </p:spPr>
      </p:pic>
      <p:pic>
        <p:nvPicPr>
          <p:cNvPr id="38" name="Picture 37" descr="angrylighteningbulb2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2143108" y="391442"/>
            <a:ext cx="2428892" cy="2680368"/>
          </a:xfrm>
          <a:prstGeom prst="rect">
            <a:avLst/>
          </a:prstGeom>
        </p:spPr>
      </p:pic>
      <p:pic>
        <p:nvPicPr>
          <p:cNvPr id="44" name="Picture 43" descr="angrylighteningbulb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2143108" y="407238"/>
            <a:ext cx="2414578" cy="2664572"/>
          </a:xfrm>
          <a:prstGeom prst="rect">
            <a:avLst/>
          </a:prstGeom>
        </p:spPr>
      </p:pic>
      <p:pic>
        <p:nvPicPr>
          <p:cNvPr id="15" name="Picture 14" descr="angry guitar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1571612"/>
            <a:ext cx="3019425" cy="1571625"/>
          </a:xfrm>
          <a:prstGeom prst="rect">
            <a:avLst/>
          </a:prstGeom>
        </p:spPr>
      </p:pic>
      <p:pic>
        <p:nvPicPr>
          <p:cNvPr id="36" name="Picture 35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1318007"/>
            <a:ext cx="1714512" cy="2968249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785786" y="3071810"/>
            <a:ext cx="5000660" cy="2214578"/>
          </a:xfrm>
          <a:prstGeom prst="wedgeRoundRectCallout">
            <a:avLst>
              <a:gd name="adj1" fmla="val 5077"/>
              <a:gd name="adj2" fmla="val -9450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fr-FR" sz="4000" b="1" dirty="0">
                <a:solidFill>
                  <a:schemeClr val="tx1"/>
                </a:solidFill>
              </a:rPr>
              <a:t>Est-ce que je suis vraiment obligée ? Je joue de la guitare.</a:t>
            </a:r>
          </a:p>
        </p:txBody>
      </p:sp>
      <p:pic>
        <p:nvPicPr>
          <p:cNvPr id="46" name="Picture 45" descr="angrycarrotfac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2143116"/>
            <a:ext cx="1755906" cy="3643339"/>
          </a:xfrm>
          <a:prstGeom prst="rect">
            <a:avLst/>
          </a:prstGeom>
        </p:spPr>
      </p:pic>
      <p:pic>
        <p:nvPicPr>
          <p:cNvPr id="47" name="Picture 46" descr="angrycarrotface2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2143116"/>
            <a:ext cx="1755906" cy="3643339"/>
          </a:xfrm>
          <a:prstGeom prst="rect">
            <a:avLst/>
          </a:prstGeom>
        </p:spPr>
      </p:pic>
      <p:pic>
        <p:nvPicPr>
          <p:cNvPr id="27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23" cstate="print"/>
          <a:stretch>
            <a:fillRect/>
          </a:stretch>
        </p:blipFill>
        <p:spPr>
          <a:xfrm>
            <a:off x="8358214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8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6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abitacion.bmp"/>
          <p:cNvPicPr>
            <a:picLocks noChangeAspect="1"/>
          </p:cNvPicPr>
          <p:nvPr/>
        </p:nvPicPr>
        <p:blipFill>
          <a:blip r:embed="rId4" cstate="print"/>
          <a:srcRect l="6332" r="3603"/>
          <a:stretch>
            <a:fillRect/>
          </a:stretch>
        </p:blipFill>
        <p:spPr bwMode="auto">
          <a:xfrm>
            <a:off x="0" y="0"/>
            <a:ext cx="914400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wate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7" y="2928934"/>
            <a:ext cx="2422700" cy="2862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9" descr="cut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9976">
            <a:off x="2822575" y="2630488"/>
            <a:ext cx="66833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cut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51282">
            <a:off x="2989263" y="2463800"/>
            <a:ext cx="8318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33803">
            <a:off x="8148638" y="3095625"/>
            <a:ext cx="725487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5572133" y="1071546"/>
            <a:ext cx="1760283" cy="2961644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5572133" y="1071545"/>
            <a:ext cx="1760283" cy="2961645"/>
          </a:xfrm>
          <a:prstGeom prst="rect">
            <a:avLst/>
          </a:prstGeom>
        </p:spPr>
      </p:pic>
      <p:pic>
        <p:nvPicPr>
          <p:cNvPr id="5" name="Picture 10" descr="labavo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1214438"/>
            <a:ext cx="2408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skul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81277">
            <a:off x="6486525" y="3170238"/>
            <a:ext cx="1685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añera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988" y="1357298"/>
            <a:ext cx="408940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2357430"/>
            <a:ext cx="3410076" cy="2393873"/>
          </a:xfrm>
          <a:prstGeom prst="rect">
            <a:avLst/>
          </a:prstGeom>
        </p:spPr>
      </p:pic>
      <p:pic>
        <p:nvPicPr>
          <p:cNvPr id="25" name="Picture 24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898461">
            <a:off x="5576622" y="3014913"/>
            <a:ext cx="3410076" cy="2393873"/>
          </a:xfrm>
          <a:prstGeom prst="rect">
            <a:avLst/>
          </a:prstGeom>
        </p:spPr>
      </p:pic>
      <p:pic>
        <p:nvPicPr>
          <p:cNvPr id="29" name="Picture 28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30" name="Picture 29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998516">
            <a:off x="4197155" y="4760202"/>
            <a:ext cx="857256" cy="1522759"/>
          </a:xfrm>
          <a:prstGeom prst="rect">
            <a:avLst/>
          </a:prstGeom>
        </p:spPr>
      </p:pic>
      <p:pic>
        <p:nvPicPr>
          <p:cNvPr id="31" name="Picture 30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04494">
            <a:off x="4214810" y="3714752"/>
            <a:ext cx="442386" cy="785818"/>
          </a:xfrm>
          <a:prstGeom prst="rect">
            <a:avLst/>
          </a:prstGeom>
        </p:spPr>
      </p:pic>
      <p:pic>
        <p:nvPicPr>
          <p:cNvPr id="32" name="Picture 31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78268">
            <a:off x="5357818" y="5072074"/>
            <a:ext cx="442386" cy="785818"/>
          </a:xfrm>
          <a:prstGeom prst="rect">
            <a:avLst/>
          </a:prstGeom>
        </p:spPr>
      </p:pic>
      <p:pic>
        <p:nvPicPr>
          <p:cNvPr id="33" name="Picture 32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1750">
            <a:off x="2928926" y="4500570"/>
            <a:ext cx="442386" cy="785818"/>
          </a:xfrm>
          <a:prstGeom prst="rect">
            <a:avLst/>
          </a:prstGeom>
        </p:spPr>
      </p:pic>
      <p:pic>
        <p:nvPicPr>
          <p:cNvPr id="34" name="Picture 33" descr="potatohat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2248643" y="1354400"/>
            <a:ext cx="1656482" cy="564589"/>
          </a:xfrm>
          <a:prstGeom prst="rect">
            <a:avLst/>
          </a:prstGeom>
        </p:spPr>
      </p:pic>
      <p:pic>
        <p:nvPicPr>
          <p:cNvPr id="24" name="Picture 23" descr="patito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1214971">
            <a:off x="6780954" y="1571498"/>
            <a:ext cx="1927372" cy="1550099"/>
          </a:xfrm>
          <a:prstGeom prst="rect">
            <a:avLst/>
          </a:prstGeom>
        </p:spPr>
      </p:pic>
      <p:pic>
        <p:nvPicPr>
          <p:cNvPr id="37" name="Picture 36" descr="remote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3786190"/>
            <a:ext cx="1128335" cy="314322"/>
          </a:xfrm>
          <a:prstGeom prst="rect">
            <a:avLst/>
          </a:prstGeom>
        </p:spPr>
      </p:pic>
      <p:pic>
        <p:nvPicPr>
          <p:cNvPr id="38" name="Picture 37" descr="pinappl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55962">
            <a:off x="-33920" y="1852170"/>
            <a:ext cx="1019175" cy="1514475"/>
          </a:xfrm>
          <a:prstGeom prst="rect">
            <a:avLst/>
          </a:prstGeom>
        </p:spPr>
      </p:pic>
      <p:pic>
        <p:nvPicPr>
          <p:cNvPr id="39" name="Picture 38" descr="pinappl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90819">
            <a:off x="4213503" y="-66494"/>
            <a:ext cx="1019175" cy="1514475"/>
          </a:xfrm>
          <a:prstGeom prst="rect">
            <a:avLst/>
          </a:prstGeom>
        </p:spPr>
      </p:pic>
      <p:pic>
        <p:nvPicPr>
          <p:cNvPr id="40" name="Picture 39" descr="pinappl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24825" y="3214686"/>
            <a:ext cx="1019175" cy="1514475"/>
          </a:xfrm>
          <a:prstGeom prst="rect">
            <a:avLst/>
          </a:prstGeom>
        </p:spPr>
      </p:pic>
      <p:pic>
        <p:nvPicPr>
          <p:cNvPr id="41" name="Picture 40" descr="pinappl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596834">
            <a:off x="8247832" y="563256"/>
            <a:ext cx="1019175" cy="1514475"/>
          </a:xfrm>
          <a:prstGeom prst="rect">
            <a:avLst/>
          </a:prstGeom>
        </p:spPr>
      </p:pic>
      <p:pic>
        <p:nvPicPr>
          <p:cNvPr id="28" name="Picture 27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5000636"/>
            <a:ext cx="3410076" cy="239387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You must clean the floor! </a:t>
            </a:r>
          </a:p>
        </p:txBody>
      </p:sp>
      <p:pic>
        <p:nvPicPr>
          <p:cNvPr id="7" name="Picture 11" descr="curtain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47652"/>
            <a:ext cx="2360613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41" descr="owl2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8956847">
            <a:off x="230774" y="285728"/>
            <a:ext cx="1453609" cy="1540929"/>
          </a:xfrm>
          <a:prstGeom prst="rect">
            <a:avLst/>
          </a:prstGeom>
        </p:spPr>
      </p:pic>
      <p:sp>
        <p:nvSpPr>
          <p:cNvPr id="43" name="Rounded Rectangular Callout 42"/>
          <p:cNvSpPr/>
          <p:nvPr/>
        </p:nvSpPr>
        <p:spPr>
          <a:xfrm>
            <a:off x="571472" y="285728"/>
            <a:ext cx="4214810" cy="1357322"/>
          </a:xfrm>
          <a:prstGeom prst="wedgeRoundRectCallout">
            <a:avLst>
              <a:gd name="adj1" fmla="val -32306"/>
              <a:gd name="adj2" fmla="val 8594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Tu dois nettoyer le sol !</a:t>
            </a:r>
          </a:p>
        </p:txBody>
      </p:sp>
      <p:pic>
        <p:nvPicPr>
          <p:cNvPr id="27" name="Picture 26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65980" flipH="1">
            <a:off x="4146980" y="2927953"/>
            <a:ext cx="3410076" cy="2393873"/>
          </a:xfrm>
          <a:prstGeom prst="rect">
            <a:avLst/>
          </a:prstGeom>
        </p:spPr>
      </p:pic>
      <p:pic>
        <p:nvPicPr>
          <p:cNvPr id="26" name="Picture 25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076122">
            <a:off x="5132773" y="2122960"/>
            <a:ext cx="4619032" cy="3242560"/>
          </a:xfrm>
          <a:prstGeom prst="rect">
            <a:avLst/>
          </a:prstGeom>
        </p:spPr>
      </p:pic>
      <p:pic>
        <p:nvPicPr>
          <p:cNvPr id="19" name="Picture 18" descr="angrycarrotface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056348"/>
            <a:ext cx="1857388" cy="3853906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071678"/>
            <a:ext cx="1857388" cy="3853906"/>
          </a:xfrm>
          <a:prstGeom prst="rect">
            <a:avLst/>
          </a:prstGeom>
        </p:spPr>
      </p:pic>
      <p:pic>
        <p:nvPicPr>
          <p:cNvPr id="35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22" cstate="print"/>
          <a:stretch>
            <a:fillRect/>
          </a:stretch>
        </p:blipFill>
        <p:spPr>
          <a:xfrm>
            <a:off x="8286776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5" presetClass="emph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29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086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abitacion.bmp"/>
          <p:cNvPicPr>
            <a:picLocks noChangeAspect="1"/>
          </p:cNvPicPr>
          <p:nvPr/>
        </p:nvPicPr>
        <p:blipFill>
          <a:blip r:embed="rId4" cstate="print"/>
          <a:srcRect l="6332" r="3603"/>
          <a:stretch>
            <a:fillRect/>
          </a:stretch>
        </p:blipFill>
        <p:spPr bwMode="auto">
          <a:xfrm>
            <a:off x="0" y="0"/>
            <a:ext cx="914400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wate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7" y="2928934"/>
            <a:ext cx="2422700" cy="2862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9" descr="cut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9976">
            <a:off x="2822575" y="2630488"/>
            <a:ext cx="66833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cut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51282">
            <a:off x="2989263" y="2463800"/>
            <a:ext cx="8318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33803">
            <a:off x="8148638" y="3095625"/>
            <a:ext cx="725487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5572133" y="1071546"/>
            <a:ext cx="1760283" cy="2961644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5572133" y="1071545"/>
            <a:ext cx="1760283" cy="2961645"/>
          </a:xfrm>
          <a:prstGeom prst="rect">
            <a:avLst/>
          </a:prstGeom>
        </p:spPr>
      </p:pic>
      <p:pic>
        <p:nvPicPr>
          <p:cNvPr id="5" name="Picture 10" descr="labavo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1214438"/>
            <a:ext cx="2408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skul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81277">
            <a:off x="6486525" y="3170238"/>
            <a:ext cx="1685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añera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988" y="1357298"/>
            <a:ext cx="408940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carrot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056348"/>
            <a:ext cx="1857388" cy="3853906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071678"/>
            <a:ext cx="1857388" cy="3853906"/>
          </a:xfrm>
          <a:prstGeom prst="rect">
            <a:avLst/>
          </a:prstGeom>
        </p:spPr>
      </p:pic>
      <p:pic>
        <p:nvPicPr>
          <p:cNvPr id="22" name="Picture 21" descr="bone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2357430"/>
            <a:ext cx="3410076" cy="2393873"/>
          </a:xfrm>
          <a:prstGeom prst="rect">
            <a:avLst/>
          </a:prstGeom>
        </p:spPr>
      </p:pic>
      <p:pic>
        <p:nvPicPr>
          <p:cNvPr id="25" name="Picture 24" descr="bone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898461">
            <a:off x="5576622" y="3014913"/>
            <a:ext cx="3410076" cy="2393873"/>
          </a:xfrm>
          <a:prstGeom prst="rect">
            <a:avLst/>
          </a:prstGeom>
        </p:spPr>
      </p:pic>
      <p:pic>
        <p:nvPicPr>
          <p:cNvPr id="29" name="Picture 28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30" name="Picture 29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998516">
            <a:off x="4197155" y="4760202"/>
            <a:ext cx="857256" cy="1522759"/>
          </a:xfrm>
          <a:prstGeom prst="rect">
            <a:avLst/>
          </a:prstGeom>
        </p:spPr>
      </p:pic>
      <p:pic>
        <p:nvPicPr>
          <p:cNvPr id="31" name="Picture 30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04494">
            <a:off x="4214810" y="3714752"/>
            <a:ext cx="442386" cy="785818"/>
          </a:xfrm>
          <a:prstGeom prst="rect">
            <a:avLst/>
          </a:prstGeom>
        </p:spPr>
      </p:pic>
      <p:pic>
        <p:nvPicPr>
          <p:cNvPr id="32" name="Picture 31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78268">
            <a:off x="5357818" y="5072074"/>
            <a:ext cx="442386" cy="785818"/>
          </a:xfrm>
          <a:prstGeom prst="rect">
            <a:avLst/>
          </a:prstGeom>
        </p:spPr>
      </p:pic>
      <p:pic>
        <p:nvPicPr>
          <p:cNvPr id="33" name="Picture 32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1750">
            <a:off x="2928926" y="4500570"/>
            <a:ext cx="442386" cy="785818"/>
          </a:xfrm>
          <a:prstGeom prst="rect">
            <a:avLst/>
          </a:prstGeom>
        </p:spPr>
      </p:pic>
      <p:pic>
        <p:nvPicPr>
          <p:cNvPr id="34" name="Picture 33" descr="potatohat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2248643" y="1354400"/>
            <a:ext cx="1656482" cy="564589"/>
          </a:xfrm>
          <a:prstGeom prst="rect">
            <a:avLst/>
          </a:prstGeom>
        </p:spPr>
      </p:pic>
      <p:pic>
        <p:nvPicPr>
          <p:cNvPr id="24" name="Picture 23" descr="patito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1214971">
            <a:off x="6780954" y="1571498"/>
            <a:ext cx="1927372" cy="1550099"/>
          </a:xfrm>
          <a:prstGeom prst="rect">
            <a:avLst/>
          </a:prstGeom>
        </p:spPr>
      </p:pic>
      <p:pic>
        <p:nvPicPr>
          <p:cNvPr id="37" name="Picture 36" descr="remote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3786190"/>
            <a:ext cx="1128335" cy="314322"/>
          </a:xfrm>
          <a:prstGeom prst="rect">
            <a:avLst/>
          </a:prstGeom>
        </p:spPr>
      </p:pic>
      <p:pic>
        <p:nvPicPr>
          <p:cNvPr id="38" name="Picture 37" descr="pinappl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55962">
            <a:off x="-33920" y="1852170"/>
            <a:ext cx="1019175" cy="1514475"/>
          </a:xfrm>
          <a:prstGeom prst="rect">
            <a:avLst/>
          </a:prstGeom>
        </p:spPr>
      </p:pic>
      <p:pic>
        <p:nvPicPr>
          <p:cNvPr id="39" name="Picture 38" descr="pinappl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90819">
            <a:off x="4213503" y="-66494"/>
            <a:ext cx="1019175" cy="1514475"/>
          </a:xfrm>
          <a:prstGeom prst="rect">
            <a:avLst/>
          </a:prstGeom>
        </p:spPr>
      </p:pic>
      <p:pic>
        <p:nvPicPr>
          <p:cNvPr id="40" name="Picture 39" descr="pinappl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24825" y="3214686"/>
            <a:ext cx="1019175" cy="1514475"/>
          </a:xfrm>
          <a:prstGeom prst="rect">
            <a:avLst/>
          </a:prstGeom>
        </p:spPr>
      </p:pic>
      <p:pic>
        <p:nvPicPr>
          <p:cNvPr id="41" name="Picture 40" descr="pinappl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596834">
            <a:off x="8247832" y="563256"/>
            <a:ext cx="1019175" cy="1514475"/>
          </a:xfrm>
          <a:prstGeom prst="rect">
            <a:avLst/>
          </a:prstGeom>
        </p:spPr>
      </p:pic>
      <p:pic>
        <p:nvPicPr>
          <p:cNvPr id="28" name="Picture 27" descr="bone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5000636"/>
            <a:ext cx="3410076" cy="2393873"/>
          </a:xfrm>
          <a:prstGeom prst="rect">
            <a:avLst/>
          </a:prstGeom>
        </p:spPr>
      </p:pic>
      <p:pic>
        <p:nvPicPr>
          <p:cNvPr id="7" name="Picture 11" descr="curtain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476672"/>
            <a:ext cx="2360613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41" descr="owl2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8956847">
            <a:off x="230774" y="285728"/>
            <a:ext cx="1453609" cy="1540929"/>
          </a:xfrm>
          <a:prstGeom prst="rect">
            <a:avLst/>
          </a:prstGeom>
        </p:spPr>
      </p:pic>
      <p:pic>
        <p:nvPicPr>
          <p:cNvPr id="27" name="Picture 26" descr="bone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65980" flipH="1">
            <a:off x="4441044" y="2775957"/>
            <a:ext cx="3410076" cy="2393873"/>
          </a:xfrm>
          <a:prstGeom prst="rect">
            <a:avLst/>
          </a:prstGeom>
        </p:spPr>
      </p:pic>
      <p:pic>
        <p:nvPicPr>
          <p:cNvPr id="26" name="Picture 25" descr="bone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076122">
            <a:off x="5132773" y="2122960"/>
            <a:ext cx="4619032" cy="3242560"/>
          </a:xfrm>
          <a:prstGeom prst="rect">
            <a:avLst/>
          </a:prstGeom>
        </p:spPr>
      </p:pic>
      <p:sp>
        <p:nvSpPr>
          <p:cNvPr id="44" name="Rounded Rectangular Callout 43"/>
          <p:cNvSpPr/>
          <p:nvPr/>
        </p:nvSpPr>
        <p:spPr>
          <a:xfrm>
            <a:off x="642910" y="285728"/>
            <a:ext cx="5786478" cy="1643074"/>
          </a:xfrm>
          <a:prstGeom prst="wedgeRoundRectCallout">
            <a:avLst>
              <a:gd name="adj1" fmla="val 54650"/>
              <a:gd name="adj2" fmla="val 11377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Pourquoi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-je </a:t>
            </a:r>
            <a:r>
              <a:rPr lang="en-GB" sz="4000" b="1" dirty="0" err="1">
                <a:solidFill>
                  <a:schemeClr val="tx1"/>
                </a:solidFill>
              </a:rPr>
              <a:t>oblig</a:t>
            </a:r>
            <a:r>
              <a:rPr lang="fr-FR" sz="4000" b="1" dirty="0">
                <a:solidFill>
                  <a:schemeClr val="tx1"/>
                </a:solidFill>
              </a:rPr>
              <a:t>é 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ne </a:t>
            </a:r>
            <a:r>
              <a:rPr lang="en-GB" sz="4000" b="1" dirty="0" err="1">
                <a:solidFill>
                  <a:schemeClr val="tx1"/>
                </a:solidFill>
              </a:rPr>
              <a:t>peux</a:t>
            </a:r>
            <a:r>
              <a:rPr lang="en-GB" sz="4000" b="1" dirty="0">
                <a:solidFill>
                  <a:schemeClr val="tx1"/>
                </a:solidFill>
              </a:rPr>
              <a:t> pas me </a:t>
            </a:r>
            <a:r>
              <a:rPr lang="en-GB" sz="4000" b="1" dirty="0" err="1">
                <a:solidFill>
                  <a:schemeClr val="tx1"/>
                </a:solidFill>
              </a:rPr>
              <a:t>voir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sp>
        <p:nvSpPr>
          <p:cNvPr id="45" name="Round Diagonal Corner Rectangle 44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Why do I have to? You can’t see me!</a:t>
            </a:r>
          </a:p>
        </p:txBody>
      </p:sp>
      <p:pic>
        <p:nvPicPr>
          <p:cNvPr id="35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22" cstate="print"/>
          <a:stretch>
            <a:fillRect/>
          </a:stretch>
        </p:blipFill>
        <p:spPr>
          <a:xfrm>
            <a:off x="8358214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3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ngry psychologist room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58" name="Picture 57" descr="footy ne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14488"/>
            <a:ext cx="3348838" cy="297150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You must play football outside! </a:t>
            </a:r>
          </a:p>
        </p:txBody>
      </p:sp>
      <p:pic>
        <p:nvPicPr>
          <p:cNvPr id="48" name="Picture 47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850037">
            <a:off x="1775875" y="2849655"/>
            <a:ext cx="1852452" cy="1175441"/>
          </a:xfrm>
          <a:prstGeom prst="rect">
            <a:avLst/>
          </a:prstGeom>
        </p:spPr>
      </p:pic>
      <p:pic>
        <p:nvPicPr>
          <p:cNvPr id="50" name="Picture 49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3633914" flipH="1">
            <a:off x="662997" y="2801434"/>
            <a:ext cx="2085972" cy="1264225"/>
          </a:xfrm>
          <a:prstGeom prst="rect">
            <a:avLst/>
          </a:prstGeom>
        </p:spPr>
      </p:pic>
      <p:pic>
        <p:nvPicPr>
          <p:cNvPr id="51" name="Picture 50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53" name="Picture 52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0432524">
            <a:off x="1487034" y="2482064"/>
            <a:ext cx="1792368" cy="1086284"/>
          </a:xfrm>
          <a:prstGeom prst="rect">
            <a:avLst/>
          </a:prstGeom>
        </p:spPr>
      </p:pic>
      <p:pic>
        <p:nvPicPr>
          <p:cNvPr id="45" name="Picture 44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6" cy="1562080"/>
          </a:xfrm>
          <a:prstGeom prst="rect">
            <a:avLst/>
          </a:prstGeom>
        </p:spPr>
      </p:pic>
      <p:pic>
        <p:nvPicPr>
          <p:cNvPr id="49" name="Picture 48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458790">
            <a:off x="218101" y="3429000"/>
            <a:ext cx="1925237" cy="1166810"/>
          </a:xfrm>
          <a:prstGeom prst="rect">
            <a:avLst/>
          </a:prstGeom>
        </p:spPr>
      </p:pic>
      <p:pic>
        <p:nvPicPr>
          <p:cNvPr id="61" name="Picture 60" descr="mrcalmbox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929058" y="3714752"/>
            <a:ext cx="4857784" cy="2426676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572000" y="3000372"/>
            <a:ext cx="3678444" cy="2212362"/>
          </a:xfrm>
          <a:prstGeom prst="rect">
            <a:avLst/>
          </a:prstGeom>
        </p:spPr>
      </p:pic>
      <p:pic>
        <p:nvPicPr>
          <p:cNvPr id="59" name="Picture 58" descr="mrcalmbox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6380" y="2643182"/>
            <a:ext cx="2688224" cy="1926610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29256" y="1875179"/>
            <a:ext cx="2571768" cy="1928294"/>
          </a:xfrm>
          <a:prstGeom prst="rect">
            <a:avLst/>
          </a:prstGeom>
        </p:spPr>
      </p:pic>
      <p:pic>
        <p:nvPicPr>
          <p:cNvPr id="35" name="Picture 34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4640192" y="1307584"/>
            <a:ext cx="1406145" cy="852209"/>
          </a:xfrm>
          <a:prstGeom prst="rect">
            <a:avLst/>
          </a:prstGeom>
        </p:spPr>
      </p:pic>
      <p:pic>
        <p:nvPicPr>
          <p:cNvPr id="52" name="Picture 51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1329334" flipH="1">
            <a:off x="7158609" y="1229776"/>
            <a:ext cx="2012022" cy="1219407"/>
          </a:xfrm>
          <a:prstGeom prst="rect">
            <a:avLst/>
          </a:prstGeom>
        </p:spPr>
      </p:pic>
      <p:pic>
        <p:nvPicPr>
          <p:cNvPr id="46" name="Picture 45" descr="angrytoasterbr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5" cy="1562079"/>
          </a:xfrm>
          <a:prstGeom prst="rect">
            <a:avLst/>
          </a:prstGeom>
        </p:spPr>
      </p:pic>
      <p:pic>
        <p:nvPicPr>
          <p:cNvPr id="55" name="Picture 54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93510" y="652475"/>
            <a:ext cx="1406145" cy="852209"/>
          </a:xfrm>
          <a:prstGeom prst="rect">
            <a:avLst/>
          </a:prstGeom>
        </p:spPr>
      </p:pic>
      <p:pic>
        <p:nvPicPr>
          <p:cNvPr id="56" name="Picture 55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7821" y="723913"/>
            <a:ext cx="1406145" cy="852209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714348" y="71414"/>
            <a:ext cx="4929222" cy="1643074"/>
          </a:xfrm>
          <a:prstGeom prst="wedgeRoundRectCallout">
            <a:avLst>
              <a:gd name="adj1" fmla="val -23030"/>
              <a:gd name="adj2" fmla="val 9406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Tu dois jouer au football dehors ! </a:t>
            </a:r>
          </a:p>
        </p:txBody>
      </p:sp>
      <p:pic>
        <p:nvPicPr>
          <p:cNvPr id="19" name="Picture 18" descr="angrycarrot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1928802"/>
            <a:ext cx="1857388" cy="3853906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1928802"/>
            <a:ext cx="1857388" cy="3853906"/>
          </a:xfrm>
          <a:prstGeom prst="rect">
            <a:avLst/>
          </a:prstGeom>
        </p:spPr>
      </p:pic>
      <p:pic>
        <p:nvPicPr>
          <p:cNvPr id="23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14" cstate="print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5" presetClass="emph" presetSubtype="0" repeatCount="9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56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55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ngry psychologist room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58" name="Picture 57" descr="footy ne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14488"/>
            <a:ext cx="3348838" cy="2971504"/>
          </a:xfrm>
          <a:prstGeom prst="rect">
            <a:avLst/>
          </a:prstGeom>
        </p:spPr>
      </p:pic>
      <p:pic>
        <p:nvPicPr>
          <p:cNvPr id="19" name="Picture 18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1928802"/>
            <a:ext cx="1857388" cy="385390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Why? It’s not football, it’s teapot ball!</a:t>
            </a:r>
          </a:p>
        </p:txBody>
      </p:sp>
      <p:pic>
        <p:nvPicPr>
          <p:cNvPr id="48" name="Picture 47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850037">
            <a:off x="1775875" y="2849655"/>
            <a:ext cx="1852452" cy="1175441"/>
          </a:xfrm>
          <a:prstGeom prst="rect">
            <a:avLst/>
          </a:prstGeom>
        </p:spPr>
      </p:pic>
      <p:pic>
        <p:nvPicPr>
          <p:cNvPr id="50" name="Picture 49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3633914" flipH="1">
            <a:off x="662997" y="2801434"/>
            <a:ext cx="2085972" cy="1264225"/>
          </a:xfrm>
          <a:prstGeom prst="rect">
            <a:avLst/>
          </a:prstGeom>
        </p:spPr>
      </p:pic>
      <p:pic>
        <p:nvPicPr>
          <p:cNvPr id="51" name="Picture 50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53" name="Picture 52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0432524">
            <a:off x="1487034" y="2482064"/>
            <a:ext cx="1792368" cy="1086284"/>
          </a:xfrm>
          <a:prstGeom prst="rect">
            <a:avLst/>
          </a:prstGeom>
        </p:spPr>
      </p:pic>
      <p:pic>
        <p:nvPicPr>
          <p:cNvPr id="49" name="Picture 48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512218">
            <a:off x="215001" y="3429000"/>
            <a:ext cx="1925237" cy="1166810"/>
          </a:xfrm>
          <a:prstGeom prst="rect">
            <a:avLst/>
          </a:prstGeom>
        </p:spPr>
      </p:pic>
      <p:pic>
        <p:nvPicPr>
          <p:cNvPr id="61" name="Picture 60" descr="mrcalmbox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929058" y="3714752"/>
            <a:ext cx="4857784" cy="2426676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572000" y="3000372"/>
            <a:ext cx="3678444" cy="2212362"/>
          </a:xfrm>
          <a:prstGeom prst="rect">
            <a:avLst/>
          </a:prstGeom>
        </p:spPr>
      </p:pic>
      <p:pic>
        <p:nvPicPr>
          <p:cNvPr id="59" name="Picture 58" descr="mrcalmbox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6380" y="2643182"/>
            <a:ext cx="2688224" cy="1926610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29256" y="1875179"/>
            <a:ext cx="2571768" cy="1928294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1928802"/>
            <a:ext cx="1857388" cy="3853906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2285984" y="3286124"/>
            <a:ext cx="5286412" cy="1857388"/>
          </a:xfrm>
          <a:prstGeom prst="wedgeRoundRectCallout">
            <a:avLst>
              <a:gd name="adj1" fmla="val 27984"/>
              <a:gd name="adj2" fmla="val -7864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chemeClr val="tx1"/>
                </a:solidFill>
              </a:rPr>
              <a:t>Pourquoi ? Ce n’est pas du football, c’est du théière-</a:t>
            </a:r>
            <a:r>
              <a:rPr lang="fr-FR" sz="4000" b="1" dirty="0" err="1">
                <a:solidFill>
                  <a:schemeClr val="tx1"/>
                </a:solidFill>
              </a:rPr>
              <a:t>ball</a:t>
            </a:r>
            <a:r>
              <a:rPr lang="fr-FR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52" name="Picture 51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1329334" flipH="1">
            <a:off x="7158609" y="1229776"/>
            <a:ext cx="2012022" cy="1219407"/>
          </a:xfrm>
          <a:prstGeom prst="rect">
            <a:avLst/>
          </a:prstGeom>
        </p:spPr>
      </p:pic>
      <p:pic>
        <p:nvPicPr>
          <p:cNvPr id="45" name="Picture 44" descr="angrytoasterb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6" cy="1562080"/>
          </a:xfrm>
          <a:prstGeom prst="rect">
            <a:avLst/>
          </a:prstGeom>
        </p:spPr>
      </p:pic>
      <p:pic>
        <p:nvPicPr>
          <p:cNvPr id="46" name="Picture 45" descr="angrytoasterbrow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5" cy="1562079"/>
          </a:xfrm>
          <a:prstGeom prst="rect">
            <a:avLst/>
          </a:prstGeom>
        </p:spPr>
      </p:pic>
      <p:pic>
        <p:nvPicPr>
          <p:cNvPr id="35" name="Picture 34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4640192" y="1307584"/>
            <a:ext cx="1406145" cy="852209"/>
          </a:xfrm>
          <a:prstGeom prst="rect">
            <a:avLst/>
          </a:prstGeom>
        </p:spPr>
      </p:pic>
      <p:pic>
        <p:nvPicPr>
          <p:cNvPr id="55" name="Picture 54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93510" y="652475"/>
            <a:ext cx="1406145" cy="852209"/>
          </a:xfrm>
          <a:prstGeom prst="rect">
            <a:avLst/>
          </a:prstGeom>
        </p:spPr>
      </p:pic>
      <p:pic>
        <p:nvPicPr>
          <p:cNvPr id="56" name="Picture 55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7821" y="723913"/>
            <a:ext cx="1406145" cy="852209"/>
          </a:xfrm>
          <a:prstGeom prst="rect">
            <a:avLst/>
          </a:prstGeom>
        </p:spPr>
      </p:pic>
      <p:pic>
        <p:nvPicPr>
          <p:cNvPr id="23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14" cstate="print"/>
          <a:stretch>
            <a:fillRect/>
          </a:stretch>
        </p:blipFill>
        <p:spPr>
          <a:xfrm>
            <a:off x="8501090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F9B397-DC76-4FB1-8A34-E314138CEC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AD3447D-CCE6-4F82-BE67-31286BFD6B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3633BF-4FFE-459D-A435-5DA16B36595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546</Words>
  <Application>Microsoft Office PowerPoint</Application>
  <PresentationFormat>On-screen Show (4:3)</PresentationFormat>
  <Paragraphs>105</Paragraphs>
  <Slides>19</Slides>
  <Notes>19</Notes>
  <HiddenSlides>0</HiddenSlides>
  <MMClips>20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Do as I say – Part 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as I say – Part One</dc:title>
  <dc:creator>ntb25</dc:creator>
  <cp:lastModifiedBy>Bernardo Carvalho de Mello</cp:lastModifiedBy>
  <cp:revision>107</cp:revision>
  <dcterms:created xsi:type="dcterms:W3CDTF">2010-05-06T14:19:56Z</dcterms:created>
  <dcterms:modified xsi:type="dcterms:W3CDTF">2025-07-22T18:16:55Z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