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257" r:id="rId5"/>
    <p:sldId id="269" r:id="rId6"/>
    <p:sldId id="270" r:id="rId7"/>
    <p:sldId id="271" r:id="rId8"/>
    <p:sldId id="272" r:id="rId9"/>
    <p:sldId id="273" r:id="rId10"/>
    <p:sldId id="274" r:id="rId11"/>
    <p:sldId id="263" r:id="rId12"/>
    <p:sldId id="262" r:id="rId13"/>
    <p:sldId id="268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1" r:id="rId29"/>
    <p:sldId id="290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300" r:id="rId38"/>
    <p:sldId id="301" r:id="rId39"/>
    <p:sldId id="302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6" autoAdjust="0"/>
    <p:restoredTop sz="94626"/>
  </p:normalViewPr>
  <p:slideViewPr>
    <p:cSldViewPr>
      <p:cViewPr>
        <p:scale>
          <a:sx n="58" d="100"/>
          <a:sy n="58" d="100"/>
        </p:scale>
        <p:origin x="4032" y="1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73CED-A85A-43DD-B2B9-1B1A40FAC6D8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415FB-690B-4CC6-877D-6E1179DAD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415FB-690B-4CC6-877D-6E1179DAD76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6F8C-BB28-47B3-84D3-D4B69E441C40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AF941-A46A-4F62-BB65-C32BAAB5BE7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png"/><Relationship Id="rId12" Type="http://schemas.openxmlformats.org/officeDocument/2006/relationships/image" Target="../media/image47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8.png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11" Type="http://schemas.openxmlformats.org/officeDocument/2006/relationships/image" Target="../media/image46.png"/><Relationship Id="rId5" Type="http://schemas.openxmlformats.org/officeDocument/2006/relationships/image" Target="../media/image4.png"/><Relationship Id="rId15" Type="http://schemas.openxmlformats.org/officeDocument/2006/relationships/image" Target="../media/image28.png"/><Relationship Id="rId10" Type="http://schemas.openxmlformats.org/officeDocument/2006/relationships/image" Target="../media/image63.png"/><Relationship Id="rId4" Type="http://schemas.openxmlformats.org/officeDocument/2006/relationships/image" Target="../media/image2.png"/><Relationship Id="rId9" Type="http://schemas.openxmlformats.org/officeDocument/2006/relationships/image" Target="../media/image69.pn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6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69.png"/><Relationship Id="rId11" Type="http://schemas.openxmlformats.org/officeDocument/2006/relationships/image" Target="../media/image28.png"/><Relationship Id="rId5" Type="http://schemas.openxmlformats.org/officeDocument/2006/relationships/image" Target="../media/image38.png"/><Relationship Id="rId10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9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70.png"/><Relationship Id="rId11" Type="http://schemas.openxmlformats.org/officeDocument/2006/relationships/image" Target="../media/image28.png"/><Relationship Id="rId5" Type="http://schemas.openxmlformats.org/officeDocument/2006/relationships/image" Target="../media/image38.png"/><Relationship Id="rId10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8.png"/><Relationship Id="rId34" Type="http://schemas.openxmlformats.org/officeDocument/2006/relationships/image" Target="../media/image3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2" Type="http://schemas.openxmlformats.org/officeDocument/2006/relationships/audio" Target="../media/audio3.wav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8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69.png"/><Relationship Id="rId11" Type="http://schemas.openxmlformats.org/officeDocument/2006/relationships/image" Target="../media/image46.png"/><Relationship Id="rId5" Type="http://schemas.openxmlformats.org/officeDocument/2006/relationships/image" Target="../media/image70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26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10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31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7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68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17" Type="http://schemas.openxmlformats.org/officeDocument/2006/relationships/image" Target="../media/image78.png"/><Relationship Id="rId2" Type="http://schemas.openxmlformats.org/officeDocument/2006/relationships/audio" Target="../media/audio31.wav"/><Relationship Id="rId16" Type="http://schemas.openxmlformats.org/officeDocument/2006/relationships/image" Target="../media/image77.png"/><Relationship Id="rId1" Type="http://schemas.openxmlformats.org/officeDocument/2006/relationships/audio" Target="../media/audio30.wav"/><Relationship Id="rId6" Type="http://schemas.openxmlformats.org/officeDocument/2006/relationships/image" Target="../media/image7.png"/><Relationship Id="rId11" Type="http://schemas.openxmlformats.org/officeDocument/2006/relationships/image" Target="../media/image69.png"/><Relationship Id="rId5" Type="http://schemas.openxmlformats.org/officeDocument/2006/relationships/image" Target="../media/image2.png"/><Relationship Id="rId15" Type="http://schemas.openxmlformats.org/officeDocument/2006/relationships/image" Target="../media/image76.png"/><Relationship Id="rId10" Type="http://schemas.openxmlformats.org/officeDocument/2006/relationships/image" Target="../media/image70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28.pn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7.png"/><Relationship Id="rId7" Type="http://schemas.openxmlformats.org/officeDocument/2006/relationships/image" Target="../media/image33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png"/><Relationship Id="rId20" Type="http://schemas.openxmlformats.org/officeDocument/2006/relationships/image" Target="../media/image26.png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image" Target="../media/image42.png"/><Relationship Id="rId5" Type="http://schemas.openxmlformats.org/officeDocument/2006/relationships/image" Target="../media/image5.png"/><Relationship Id="rId15" Type="http://schemas.openxmlformats.org/officeDocument/2006/relationships/image" Target="../media/image36.png"/><Relationship Id="rId23" Type="http://schemas.openxmlformats.org/officeDocument/2006/relationships/image" Target="../media/image41.png"/><Relationship Id="rId10" Type="http://schemas.openxmlformats.org/officeDocument/2006/relationships/image" Target="../media/image8.png"/><Relationship Id="rId19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Relationship Id="rId22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7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9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7.png"/><Relationship Id="rId10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79.png"/><Relationship Id="rId12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26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6" Type="http://schemas.openxmlformats.org/officeDocument/2006/relationships/image" Target="../media/image26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26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6" Type="http://schemas.openxmlformats.org/officeDocument/2006/relationships/image" Target="../media/image26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79.png"/><Relationship Id="rId12" Type="http://schemas.openxmlformats.org/officeDocument/2006/relationships/image" Target="../media/image8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8.wav"/><Relationship Id="rId6" Type="http://schemas.openxmlformats.org/officeDocument/2006/relationships/image" Target="../media/image26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89.png"/><Relationship Id="rId7" Type="http://schemas.openxmlformats.org/officeDocument/2006/relationships/image" Target="../media/image26.png"/><Relationship Id="rId12" Type="http://schemas.openxmlformats.org/officeDocument/2006/relationships/image" Target="../media/image68.png"/><Relationship Id="rId17" Type="http://schemas.openxmlformats.org/officeDocument/2006/relationships/image" Target="../media/image85.png"/><Relationship Id="rId25" Type="http://schemas.openxmlformats.org/officeDocument/2006/relationships/image" Target="../media/image42.png"/><Relationship Id="rId33" Type="http://schemas.microsoft.com/office/2007/relationships/hdphoto" Target="../media/hdphoto1.wdp"/><Relationship Id="rId2" Type="http://schemas.openxmlformats.org/officeDocument/2006/relationships/audio" Target="../media/audio40.wav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29" Type="http://schemas.openxmlformats.org/officeDocument/2006/relationships/image" Target="../media/image95.png"/><Relationship Id="rId1" Type="http://schemas.openxmlformats.org/officeDocument/2006/relationships/audio" Target="../media/audio39.wav"/><Relationship Id="rId6" Type="http://schemas.openxmlformats.org/officeDocument/2006/relationships/image" Target="../media/image7.png"/><Relationship Id="rId11" Type="http://schemas.openxmlformats.org/officeDocument/2006/relationships/image" Target="../media/image80.png"/><Relationship Id="rId24" Type="http://schemas.openxmlformats.org/officeDocument/2006/relationships/image" Target="../media/image91.png"/><Relationship Id="rId32" Type="http://schemas.openxmlformats.org/officeDocument/2006/relationships/image" Target="../media/image98.png"/><Relationship Id="rId5" Type="http://schemas.openxmlformats.org/officeDocument/2006/relationships/image" Target="../media/image2.png"/><Relationship Id="rId15" Type="http://schemas.openxmlformats.org/officeDocument/2006/relationships/image" Target="../media/image83.png"/><Relationship Id="rId23" Type="http://schemas.openxmlformats.org/officeDocument/2006/relationships/image" Target="../media/image90.png"/><Relationship Id="rId28" Type="http://schemas.openxmlformats.org/officeDocument/2006/relationships/image" Target="../media/image94.png"/><Relationship Id="rId10" Type="http://schemas.openxmlformats.org/officeDocument/2006/relationships/image" Target="../media/image38.png"/><Relationship Id="rId19" Type="http://schemas.openxmlformats.org/officeDocument/2006/relationships/image" Target="../media/image87.png"/><Relationship Id="rId31" Type="http://schemas.openxmlformats.org/officeDocument/2006/relationships/image" Target="../media/image97.png"/><Relationship Id="rId4" Type="http://schemas.openxmlformats.org/officeDocument/2006/relationships/notesSlide" Target="../notesSlides/notesSlide37.xml"/><Relationship Id="rId9" Type="http://schemas.openxmlformats.org/officeDocument/2006/relationships/image" Target="../media/image28.png"/><Relationship Id="rId14" Type="http://schemas.openxmlformats.org/officeDocument/2006/relationships/image" Target="../media/image82.png"/><Relationship Id="rId22" Type="http://schemas.openxmlformats.org/officeDocument/2006/relationships/image" Target="../media/image58.png"/><Relationship Id="rId27" Type="http://schemas.openxmlformats.org/officeDocument/2006/relationships/image" Target="../media/image93.png"/><Relationship Id="rId30" Type="http://schemas.openxmlformats.org/officeDocument/2006/relationships/image" Target="../media/image96.png"/><Relationship Id="rId8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4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27.png"/><Relationship Id="rId7" Type="http://schemas.openxmlformats.org/officeDocument/2006/relationships/image" Target="../media/image8.png"/><Relationship Id="rId12" Type="http://schemas.openxmlformats.org/officeDocument/2006/relationships/image" Target="../media/image50.png"/><Relationship Id="rId1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png"/><Relationship Id="rId20" Type="http://schemas.openxmlformats.org/officeDocument/2006/relationships/image" Target="../media/image26.png"/><Relationship Id="rId1" Type="http://schemas.openxmlformats.org/officeDocument/2006/relationships/audio" Target="../media/audio5.wav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image" Target="../media/image39.png"/><Relationship Id="rId23" Type="http://schemas.openxmlformats.org/officeDocument/2006/relationships/image" Target="../media/image31.png"/><Relationship Id="rId10" Type="http://schemas.openxmlformats.org/officeDocument/2006/relationships/image" Target="../media/image48.png"/><Relationship Id="rId19" Type="http://schemas.openxmlformats.org/officeDocument/2006/relationships/image" Target="../media/image55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9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31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2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1.png"/><Relationship Id="rId11" Type="http://schemas.openxmlformats.org/officeDocument/2006/relationships/image" Target="../media/image57.png"/><Relationship Id="rId5" Type="http://schemas.openxmlformats.org/officeDocument/2006/relationships/image" Target="../media/image60.png"/><Relationship Id="rId10" Type="http://schemas.openxmlformats.org/officeDocument/2006/relationships/image" Target="../media/image63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1.png"/><Relationship Id="rId11" Type="http://schemas.openxmlformats.org/officeDocument/2006/relationships/image" Target="../media/image26.png"/><Relationship Id="rId5" Type="http://schemas.openxmlformats.org/officeDocument/2006/relationships/image" Target="../media/image60.png"/><Relationship Id="rId10" Type="http://schemas.openxmlformats.org/officeDocument/2006/relationships/image" Target="../media/image58.png"/><Relationship Id="rId4" Type="http://schemas.openxmlformats.org/officeDocument/2006/relationships/image" Target="../media/image56.png"/><Relationship Id="rId9" Type="http://schemas.openxmlformats.org/officeDocument/2006/relationships/image" Target="../media/image57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9.png"/><Relationship Id="rId11" Type="http://schemas.openxmlformats.org/officeDocument/2006/relationships/image" Target="../media/image40.png"/><Relationship Id="rId5" Type="http://schemas.openxmlformats.org/officeDocument/2006/relationships/image" Target="../media/image7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47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Do as I say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Imperatives </a:t>
            </a:r>
          </a:p>
          <a:p>
            <a:r>
              <a:rPr lang="en-GB" dirty="0"/>
              <a:t>with Mrs Mildly-Angry Carrot-Face (who is not so mildly angry anymore)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7" name="Picture 2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26714" y="3381389"/>
            <a:ext cx="2022959" cy="2495860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57926"/>
            <a:ext cx="1928826" cy="2128528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 no, here she comes!</a:t>
            </a:r>
          </a:p>
        </p:txBody>
      </p:sp>
      <p:pic>
        <p:nvPicPr>
          <p:cNvPr id="26" name="Picture 25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15" y="4214818"/>
            <a:ext cx="1920607" cy="1276327"/>
          </a:xfrm>
          <a:prstGeom prst="rect">
            <a:avLst/>
          </a:prstGeom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00627" y="2801963"/>
            <a:ext cx="1793291" cy="3017177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00627" y="2801962"/>
            <a:ext cx="1793291" cy="301717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7620" y="857232"/>
            <a:ext cx="4242772" cy="1285884"/>
          </a:xfrm>
          <a:prstGeom prst="wedgeRoundRectCallout">
            <a:avLst>
              <a:gd name="adj1" fmla="val -26312"/>
              <a:gd name="adj2" fmla="val 10707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Oh non, la voilà 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2" name="Picture 21" descr="angrypotatohea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929961" y="3377098"/>
            <a:ext cx="2010450" cy="2480425"/>
          </a:xfrm>
          <a:prstGeom prst="rect">
            <a:avLst/>
          </a:prstGeom>
        </p:spPr>
      </p:pic>
      <p:pic>
        <p:nvPicPr>
          <p:cNvPr id="17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17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Go away!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1" name="Picture 2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24" name="Picture 23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08019" y="3421264"/>
            <a:ext cx="1991301" cy="2456800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857620" y="857232"/>
            <a:ext cx="2874620" cy="1285884"/>
          </a:xfrm>
          <a:prstGeom prst="wedgeRoundRectCallout">
            <a:avLst>
              <a:gd name="adj1" fmla="val -24635"/>
              <a:gd name="adj2" fmla="val 14707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Va-t-en !</a:t>
            </a:r>
          </a:p>
        </p:txBody>
      </p:sp>
      <p:pic>
        <p:nvPicPr>
          <p:cNvPr id="14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No! I have the gun and you don’t. </a:t>
            </a:r>
          </a:p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</a:rPr>
              <a:t>Buy me a crown.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642918"/>
            <a:ext cx="6143668" cy="1857388"/>
          </a:xfrm>
          <a:prstGeom prst="wedgeRoundRectCallout">
            <a:avLst>
              <a:gd name="adj1" fmla="val -60233"/>
              <a:gd name="adj2" fmla="val 9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600"/>
              </a:lnSpc>
              <a:defRPr/>
            </a:pPr>
            <a:r>
              <a:rPr lang="fr-FR" sz="4000" b="1" dirty="0">
                <a:solidFill>
                  <a:schemeClr val="tx1"/>
                </a:solidFill>
              </a:rPr>
              <a:t>Non ! J’ai le pistolet et pas vous. Achetez-moi une couronne.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4" name="Picture 13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3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331640" y="692696"/>
            <a:ext cx="7183700" cy="987592"/>
          </a:xfrm>
          <a:prstGeom prst="wedgeRoundRectCallout">
            <a:avLst>
              <a:gd name="adj1" fmla="val -43225"/>
              <a:gd name="adj2" fmla="val 20600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emmenez-moi sur la lune…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take me to the moon…</a:t>
            </a:r>
          </a:p>
        </p:txBody>
      </p:sp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bake me a nice cake… with gold…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85984" y="857232"/>
            <a:ext cx="5454368" cy="1500198"/>
          </a:xfrm>
          <a:prstGeom prst="wedgeRoundRectCallout">
            <a:avLst>
              <a:gd name="adj1" fmla="val -63644"/>
              <a:gd name="adj2" fmla="val 13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faîtes-moi un bon gâteau… avec de l’or…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make me famous…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857232"/>
            <a:ext cx="6072230" cy="1203616"/>
          </a:xfrm>
          <a:prstGeom prst="wedgeRoundRectCallout">
            <a:avLst>
              <a:gd name="adj1" fmla="val -58624"/>
              <a:gd name="adj2" fmla="val 15293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rendez-moi célèbre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help me with my homework…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857232"/>
            <a:ext cx="6072230" cy="1500198"/>
          </a:xfrm>
          <a:prstGeom prst="wedgeRoundRectCallout">
            <a:avLst>
              <a:gd name="adj1" fmla="val -63644"/>
              <a:gd name="adj2" fmla="val 13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</a:t>
            </a:r>
            <a:r>
              <a:rPr lang="fr-FR" sz="4000" b="1" dirty="0" err="1">
                <a:solidFill>
                  <a:schemeClr val="tx1"/>
                </a:solidFill>
              </a:rPr>
              <a:t>aidez-moi</a:t>
            </a:r>
            <a:r>
              <a:rPr lang="fr-FR" sz="4000" b="1" dirty="0">
                <a:solidFill>
                  <a:schemeClr val="tx1"/>
                </a:solidFill>
              </a:rPr>
              <a:t> à faire mes devoirs…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Wow. She’s gone crazy, what should we do?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09501" y="3421264"/>
            <a:ext cx="1991301" cy="245680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16844" y="3421264"/>
            <a:ext cx="1991300" cy="2456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619672" y="404664"/>
            <a:ext cx="6120680" cy="1296144"/>
          </a:xfrm>
          <a:prstGeom prst="wedgeRoundRectCallout">
            <a:avLst>
              <a:gd name="adj1" fmla="val -7634"/>
              <a:gd name="adj2" fmla="val 18667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Ouah. Elle est folle, qu’est-ce qu’on devrait faire ?</a:t>
            </a:r>
          </a:p>
        </p:txBody>
      </p:sp>
      <p:pic>
        <p:nvPicPr>
          <p:cNvPr id="21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14" cstate="print"/>
          <a:stretch>
            <a:fillRect/>
          </a:stretch>
        </p:blipFill>
        <p:spPr>
          <a:xfrm>
            <a:off x="8429652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6" cy="2128527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tell my mum I love her…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857232"/>
            <a:ext cx="6072230" cy="1500198"/>
          </a:xfrm>
          <a:prstGeom prst="wedgeRoundRectCallout">
            <a:avLst>
              <a:gd name="adj1" fmla="val -63644"/>
              <a:gd name="adj2" fmla="val 13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dîtes à ma mère que je l’aime…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4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13" cstate="print"/>
          <a:stretch>
            <a:fillRect/>
          </a:stretch>
        </p:blipFill>
        <p:spPr>
          <a:xfrm>
            <a:off x="8358214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6"/>
            <a:ext cx="1928826" cy="2128527"/>
          </a:xfrm>
          <a:prstGeom prst="rect">
            <a:avLst/>
          </a:prstGeom>
        </p:spPr>
      </p:pic>
      <p:pic>
        <p:nvPicPr>
          <p:cNvPr id="14" name="Picture 13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6"/>
            <a:ext cx="1928825" cy="2128527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Let’s leave quietly.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131840" y="692696"/>
            <a:ext cx="3655308" cy="1646494"/>
          </a:xfrm>
          <a:prstGeom prst="wedgeRoundRectCallout">
            <a:avLst>
              <a:gd name="adj1" fmla="val 36947"/>
              <a:gd name="adj2" fmla="val 15666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Partons sans faire de bruit.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3516844" y="3421264"/>
            <a:ext cx="1991300" cy="2456800"/>
          </a:xfrm>
          <a:prstGeom prst="rect">
            <a:avLst/>
          </a:prstGeom>
        </p:spPr>
      </p:pic>
      <p:pic>
        <p:nvPicPr>
          <p:cNvPr id="21" name="Slide 19.wav">
            <a:hlinkClick r:id="" action="ppaction://media"/>
          </p:cNvPr>
          <p:cNvPicPr>
            <a:picLocks noRot="1" noChangeAspect="1"/>
          </p:cNvPicPr>
          <p:nvPr>
            <a:wavAudioFile r:embed="rId1" name="Slide 19.wav"/>
          </p:nvPr>
        </p:nvPicPr>
        <p:blipFill>
          <a:blip r:embed="rId14" cstate="print"/>
          <a:stretch>
            <a:fillRect/>
          </a:stretch>
        </p:blipFill>
        <p:spPr>
          <a:xfrm>
            <a:off x="8286776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57" name="Picture 56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3267081"/>
            <a:ext cx="990600" cy="10191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WAKE UP AND WASH THE DISHES! </a:t>
            </a:r>
          </a:p>
        </p:txBody>
      </p:sp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960000">
            <a:off x="2445323" y="1321963"/>
            <a:ext cx="1515989" cy="1870377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4887" y="5072074"/>
            <a:ext cx="1038225" cy="1047750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4929198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714752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5" name="Picture 24" descr="campeones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984861">
            <a:off x="7715272" y="3143248"/>
            <a:ext cx="927137" cy="1325003"/>
          </a:xfrm>
          <a:prstGeom prst="rect">
            <a:avLst/>
          </a:prstGeom>
        </p:spPr>
      </p:pic>
      <p:pic>
        <p:nvPicPr>
          <p:cNvPr id="26" name="Picture 25" descr="creammu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31058">
            <a:off x="4071934" y="3857628"/>
            <a:ext cx="666913" cy="625361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1774544"/>
            <a:ext cx="1077894" cy="1055201"/>
          </a:xfrm>
          <a:prstGeom prst="rect">
            <a:avLst/>
          </a:prstGeom>
        </p:spPr>
      </p:pic>
      <p:pic>
        <p:nvPicPr>
          <p:cNvPr id="29" name="Picture 28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388075">
            <a:off x="3357554" y="3714752"/>
            <a:ext cx="585981" cy="549472"/>
          </a:xfrm>
          <a:prstGeom prst="rect">
            <a:avLst/>
          </a:prstGeom>
        </p:spPr>
      </p:pic>
      <p:pic>
        <p:nvPicPr>
          <p:cNvPr id="32" name="Picture 31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2428868"/>
            <a:ext cx="867081" cy="769755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653304">
            <a:off x="4295911" y="4276594"/>
            <a:ext cx="528355" cy="976308"/>
          </a:xfrm>
          <a:prstGeom prst="rect">
            <a:avLst/>
          </a:prstGeom>
        </p:spPr>
      </p:pic>
      <p:pic>
        <p:nvPicPr>
          <p:cNvPr id="36" name="Picture 35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21468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214686"/>
            <a:ext cx="433611" cy="406596"/>
          </a:xfrm>
          <a:prstGeom prst="rect">
            <a:avLst/>
          </a:prstGeom>
        </p:spPr>
      </p:pic>
      <p:pic>
        <p:nvPicPr>
          <p:cNvPr id="40" name="Picture 39" descr="greenmug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433612" cy="406596"/>
          </a:xfrm>
          <a:prstGeom prst="rect">
            <a:avLst/>
          </a:prstGeom>
        </p:spPr>
      </p:pic>
      <p:pic>
        <p:nvPicPr>
          <p:cNvPr id="35" name="Picture 34" descr="pinkmug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362014"/>
            <a:ext cx="571504" cy="53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reammug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4643446"/>
            <a:ext cx="571504" cy="535896"/>
          </a:xfrm>
          <a:prstGeom prst="rect">
            <a:avLst/>
          </a:prstGeom>
        </p:spPr>
      </p:pic>
      <p:pic>
        <p:nvPicPr>
          <p:cNvPr id="42" name="Picture 41" descr="creammug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469292" flipH="1">
            <a:off x="4000497" y="1785926"/>
            <a:ext cx="514544" cy="482485"/>
          </a:xfrm>
          <a:prstGeom prst="rect">
            <a:avLst/>
          </a:prstGeom>
        </p:spPr>
      </p:pic>
      <p:pic>
        <p:nvPicPr>
          <p:cNvPr id="43" name="Picture 42" descr="lasana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3541" y="5429264"/>
            <a:ext cx="867081" cy="769755"/>
          </a:xfrm>
          <a:prstGeom prst="rect">
            <a:avLst/>
          </a:prstGeom>
        </p:spPr>
      </p:pic>
      <p:pic>
        <p:nvPicPr>
          <p:cNvPr id="44" name="Picture 43" descr="lasana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86124"/>
            <a:ext cx="1214446" cy="1078130"/>
          </a:xfrm>
          <a:prstGeom prst="rect">
            <a:avLst/>
          </a:prstGeom>
        </p:spPr>
      </p:pic>
      <p:pic>
        <p:nvPicPr>
          <p:cNvPr id="45" name="Picture 44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8082" y="2643182"/>
            <a:ext cx="1491608" cy="428623"/>
          </a:xfrm>
          <a:prstGeom prst="rect">
            <a:avLst/>
          </a:prstGeom>
        </p:spPr>
      </p:pic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2643182"/>
            <a:ext cx="1491608" cy="428623"/>
          </a:xfrm>
          <a:prstGeom prst="rect">
            <a:avLst/>
          </a:prstGeom>
        </p:spPr>
      </p:pic>
      <p:pic>
        <p:nvPicPr>
          <p:cNvPr id="62" name="Picture 61" descr="angrypotatohead2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357298"/>
            <a:ext cx="1515989" cy="1870376"/>
          </a:xfrm>
          <a:prstGeom prst="rect">
            <a:avLst/>
          </a:prstGeom>
        </p:spPr>
      </p:pic>
      <p:pic>
        <p:nvPicPr>
          <p:cNvPr id="27" name="Picture 26" descr="gafas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3600000">
            <a:off x="2100485" y="1438850"/>
            <a:ext cx="1857388" cy="1303886"/>
          </a:xfrm>
          <a:prstGeom prst="rect">
            <a:avLst/>
          </a:prstGeom>
        </p:spPr>
      </p:pic>
      <p:pic>
        <p:nvPicPr>
          <p:cNvPr id="48" name="Picture 47" descr="pinkmug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35004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663958" flipH="1">
            <a:off x="4784125" y="1448253"/>
            <a:ext cx="528355" cy="976308"/>
          </a:xfrm>
          <a:prstGeom prst="rect">
            <a:avLst/>
          </a:prstGeom>
        </p:spPr>
      </p:pic>
      <p:pic>
        <p:nvPicPr>
          <p:cNvPr id="50" name="Picture 49" descr="sp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195987">
            <a:off x="3487298" y="3253066"/>
            <a:ext cx="583543" cy="1078286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93745">
            <a:off x="4929190" y="1785926"/>
            <a:ext cx="716410" cy="557208"/>
          </a:xfrm>
          <a:prstGeom prst="rect">
            <a:avLst/>
          </a:prstGeom>
        </p:spPr>
      </p:pic>
      <p:pic>
        <p:nvPicPr>
          <p:cNvPr id="34" name="Picture 33" descr="pinkmug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785926"/>
            <a:ext cx="500066" cy="46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714752"/>
            <a:ext cx="585981" cy="549472"/>
          </a:xfrm>
          <a:prstGeom prst="rect">
            <a:avLst/>
          </a:prstGeom>
        </p:spPr>
      </p:pic>
      <p:pic>
        <p:nvPicPr>
          <p:cNvPr id="52" name="Picture 51" descr="greenmug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5" y="4714884"/>
            <a:ext cx="509796" cy="478034"/>
          </a:xfrm>
          <a:prstGeom prst="rect">
            <a:avLst/>
          </a:prstGeom>
        </p:spPr>
      </p:pic>
      <p:pic>
        <p:nvPicPr>
          <p:cNvPr id="47" name="Picture 46" descr="pirahna1.bmp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374735">
            <a:off x="6004391" y="3910024"/>
            <a:ext cx="1205166" cy="996866"/>
          </a:xfrm>
          <a:prstGeom prst="rect">
            <a:avLst/>
          </a:prstGeom>
        </p:spPr>
      </p:pic>
      <p:pic>
        <p:nvPicPr>
          <p:cNvPr id="53" name="Picture 52" descr="pinkmug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8510">
            <a:off x="5153028" y="3652838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pinkmug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18683">
            <a:off x="6024324" y="4668715"/>
            <a:ext cx="642942" cy="60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 descr="gun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3714752"/>
            <a:ext cx="1143007" cy="751119"/>
          </a:xfrm>
          <a:prstGeom prst="rect">
            <a:avLst/>
          </a:prstGeom>
        </p:spPr>
      </p:pic>
      <p:pic>
        <p:nvPicPr>
          <p:cNvPr id="58" name="Picture 57" descr="angryangrycarrotface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222" y="2000240"/>
            <a:ext cx="1957873" cy="4062404"/>
          </a:xfrm>
          <a:prstGeom prst="rect">
            <a:avLst/>
          </a:prstGeom>
        </p:spPr>
      </p:pic>
      <p:pic>
        <p:nvPicPr>
          <p:cNvPr id="59" name="Picture 58" descr="angryangrycarrotface2.bmp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222" y="2000240"/>
            <a:ext cx="1957873" cy="4062404"/>
          </a:xfrm>
          <a:prstGeom prst="rect">
            <a:avLst/>
          </a:prstGeom>
        </p:spPr>
      </p:pic>
      <p:pic>
        <p:nvPicPr>
          <p:cNvPr id="63" name="Picture 62" descr="angrypotatohead2.bmp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357298"/>
            <a:ext cx="1515988" cy="1870376"/>
          </a:xfrm>
          <a:prstGeom prst="rect">
            <a:avLst/>
          </a:prstGeom>
        </p:spPr>
      </p:pic>
      <p:pic>
        <p:nvPicPr>
          <p:cNvPr id="64" name="door slam">
            <a:hlinkClick r:id="" action="ppaction://media"/>
          </p:cNvPr>
          <p:cNvPicPr>
            <a:picLocks noRot="1" noChangeAspect="1"/>
          </p:cNvPicPr>
          <p:nvPr>
            <a:wavAudioFile r:embed="rId1" name="gun.wav"/>
          </p:nvPr>
        </p:nvPicPr>
        <p:blipFill>
          <a:blip r:embed="rId3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714612" y="3857628"/>
            <a:ext cx="5143504" cy="1357322"/>
          </a:xfrm>
          <a:prstGeom prst="wedgeRoundRectCallout">
            <a:avLst>
              <a:gd name="adj1" fmla="val -81013"/>
              <a:gd name="adj2" fmla="val -473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RÉVEILLE-TOI ET FAIS LA VAISSELLE !</a:t>
            </a:r>
          </a:p>
        </p:txBody>
      </p:sp>
      <p:pic>
        <p:nvPicPr>
          <p:cNvPr id="56" name="Slide 2.wav">
            <a:hlinkClick r:id="" action="ppaction://media"/>
          </p:cNvPr>
          <p:cNvPicPr>
            <a:picLocks noRot="1" noChangeAspect="1"/>
          </p:cNvPicPr>
          <p:nvPr>
            <a:wavAudioFile r:embed="rId2" name="Slide 2.wav"/>
          </p:nvPr>
        </p:nvPicPr>
        <p:blipFill>
          <a:blip r:embed="rId34" cstate="print"/>
          <a:stretch>
            <a:fillRect/>
          </a:stretch>
        </p:blipFill>
        <p:spPr>
          <a:xfrm>
            <a:off x="8072462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84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8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63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5" cy="2128527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go to the supermarket for toilet roll…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14546" y="857232"/>
            <a:ext cx="6286544" cy="1500198"/>
          </a:xfrm>
          <a:prstGeom prst="wedgeRoundRectCallout">
            <a:avLst>
              <a:gd name="adj1" fmla="val -58796"/>
              <a:gd name="adj2" fmla="val 13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allez au supermarché acheter du papier toilette…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3" name="Picture 12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358082" y="2853062"/>
            <a:ext cx="1785950" cy="3004830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6" name="Slide 20.wav">
            <a:hlinkClick r:id="" action="ppaction://media"/>
          </p:cNvPr>
          <p:cNvPicPr>
            <a:picLocks noRot="1" noChangeAspect="1"/>
          </p:cNvPicPr>
          <p:nvPr>
            <a:wavAudioFile r:embed="rId1" name="Slide 20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drink tea 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14546" y="857232"/>
            <a:ext cx="4949742" cy="1131608"/>
          </a:xfrm>
          <a:prstGeom prst="wedgeRoundRectCallout">
            <a:avLst>
              <a:gd name="adj1" fmla="val -58796"/>
              <a:gd name="adj2" fmla="val 13077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et </a:t>
            </a:r>
            <a:r>
              <a:rPr lang="fr-FR" sz="4000" b="1" dirty="0">
                <a:solidFill>
                  <a:schemeClr val="tx1"/>
                </a:solidFill>
              </a:rPr>
              <a:t>buvez du thé…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500695" y="3657928"/>
            <a:ext cx="1928825" cy="212852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6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2" name="Slide 21.wav">
            <a:hlinkClick r:id="" action="ppaction://media"/>
          </p:cNvPr>
          <p:cNvPicPr>
            <a:picLocks noRot="1" noChangeAspect="1"/>
          </p:cNvPicPr>
          <p:nvPr>
            <a:wavAudioFile r:embed="rId1" name="Slide 21.wav"/>
          </p:nvPr>
        </p:nvPicPr>
        <p:blipFill>
          <a:blip r:embed="rId12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listen to the monkeys…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857232"/>
            <a:ext cx="5882426" cy="1131608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écoutez les singes…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0" name="Slide 22.wav">
            <a:hlinkClick r:id="" action="ppaction://media"/>
          </p:cNvPr>
          <p:cNvPicPr>
            <a:picLocks noRot="1" noChangeAspect="1"/>
          </p:cNvPicPr>
          <p:nvPr>
            <a:wavAudioFile r:embed="rId1" name="Slide 22.wav"/>
          </p:nvPr>
        </p:nvPicPr>
        <p:blipFill>
          <a:blip r:embed="rId10" cstate="print"/>
          <a:stretch>
            <a:fillRect/>
          </a:stretch>
        </p:blipFill>
        <p:spPr>
          <a:xfrm>
            <a:off x="857252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Bye </a:t>
            </a:r>
            <a:r>
              <a:rPr lang="en-GB" sz="3600" b="1" dirty="0" err="1">
                <a:solidFill>
                  <a:schemeClr val="tx1"/>
                </a:solidFill>
              </a:rPr>
              <a:t>bye</a:t>
            </a:r>
            <a:r>
              <a:rPr lang="en-GB" sz="36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428860" y="1214422"/>
            <a:ext cx="2431172" cy="1143008"/>
          </a:xfrm>
          <a:prstGeom prst="wedgeRoundRectCallout">
            <a:avLst>
              <a:gd name="adj1" fmla="val 14570"/>
              <a:gd name="adj2" fmla="val 12585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Salut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08019" y="3421264"/>
            <a:ext cx="1991301" cy="2456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3215362" y="3421264"/>
            <a:ext cx="1991300" cy="2456800"/>
          </a:xfrm>
          <a:prstGeom prst="rect">
            <a:avLst/>
          </a:prstGeom>
        </p:spPr>
      </p:pic>
      <p:pic>
        <p:nvPicPr>
          <p:cNvPr id="13" name="Slide 23.wav">
            <a:hlinkClick r:id="" action="ppaction://media"/>
          </p:cNvPr>
          <p:cNvPicPr>
            <a:picLocks noRot="1" noChangeAspect="1"/>
          </p:cNvPicPr>
          <p:nvPr>
            <a:wavAudioFile r:embed="rId1" name="Slide 23.wav"/>
          </p:nvPr>
        </p:nvPicPr>
        <p:blipFill>
          <a:blip r:embed="rId11" cstate="print"/>
          <a:stretch>
            <a:fillRect/>
          </a:stretch>
        </p:blipFill>
        <p:spPr>
          <a:xfrm>
            <a:off x="8429652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8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wear nice clothes. You all look terrible.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571480"/>
            <a:ext cx="6643734" cy="1643074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… et portez de beaux vêtements. Vous avez tous l’air horrible.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Slide 24.wav">
            <a:hlinkClick r:id="" action="ppaction://media"/>
          </p:cNvPr>
          <p:cNvPicPr>
            <a:picLocks noRot="1" noChangeAspect="1"/>
          </p:cNvPicPr>
          <p:nvPr>
            <a:wavAudioFile r:embed="rId1" name="Slide 24.wav"/>
          </p:nvPr>
        </p:nvPicPr>
        <p:blipFill>
          <a:blip r:embed="rId9" cstate="print"/>
          <a:stretch>
            <a:fillRect/>
          </a:stretch>
        </p:blipFill>
        <p:spPr>
          <a:xfrm>
            <a:off x="8358214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6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beach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0"/>
            <a:ext cx="9093119" cy="68580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857232"/>
            <a:ext cx="6715172" cy="1357322"/>
          </a:xfrm>
          <a:prstGeom prst="wedgeRoundRectCallout">
            <a:avLst>
              <a:gd name="adj1" fmla="val -49151"/>
              <a:gd name="adj2" fmla="val 20289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Je me demande si elle s’est calmée maintenant.</a:t>
            </a:r>
          </a:p>
        </p:txBody>
      </p:sp>
      <p:pic>
        <p:nvPicPr>
          <p:cNvPr id="10" name="Picture 9" descr="angrybikini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563440">
            <a:off x="2085291" y="4050083"/>
            <a:ext cx="1814512" cy="2002378"/>
          </a:xfrm>
          <a:prstGeom prst="rect">
            <a:avLst/>
          </a:prstGeom>
        </p:spPr>
      </p:pic>
      <p:pic>
        <p:nvPicPr>
          <p:cNvPr id="12" name="Picture 11" descr="angrybikini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337096">
            <a:off x="262020" y="3594294"/>
            <a:ext cx="1937804" cy="2390797"/>
          </a:xfrm>
          <a:prstGeom prst="rect">
            <a:avLst/>
          </a:prstGeom>
        </p:spPr>
      </p:pic>
      <p:pic>
        <p:nvPicPr>
          <p:cNvPr id="11" name="Picture 10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337096">
            <a:off x="262021" y="3594293"/>
            <a:ext cx="1937804" cy="239079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4357694"/>
            <a:ext cx="2071702" cy="1376736"/>
          </a:xfrm>
          <a:prstGeom prst="rect">
            <a:avLst/>
          </a:prstGeom>
        </p:spPr>
      </p:pic>
      <p:pic>
        <p:nvPicPr>
          <p:cNvPr id="14" name="Picture 13" descr="confusedwolfmanhappy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43768" y="3143248"/>
            <a:ext cx="1562181" cy="262834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I wonder if she’s calm yet.</a:t>
            </a:r>
          </a:p>
        </p:txBody>
      </p:sp>
      <p:pic>
        <p:nvPicPr>
          <p:cNvPr id="15" name="Slide 25.wav">
            <a:hlinkClick r:id="" action="ppaction://media"/>
          </p:cNvPr>
          <p:cNvPicPr>
            <a:picLocks noRot="1" noChangeAspect="1"/>
          </p:cNvPicPr>
          <p:nvPr>
            <a:wavAudioFile r:embed="rId1" name="Slide 25.wav"/>
          </p:nvPr>
        </p:nvPicPr>
        <p:blipFill>
          <a:blip r:embed="rId10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give me all your chocolate money…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857232"/>
            <a:ext cx="6715172" cy="1357322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et </a:t>
            </a:r>
            <a:r>
              <a:rPr lang="fr-FR" sz="4000" b="1" dirty="0">
                <a:solidFill>
                  <a:schemeClr val="tx1"/>
                </a:solidFill>
              </a:rPr>
              <a:t>donnez-moi toutes vos pièces en chocolat…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3" name="Slide 26.wav">
            <a:hlinkClick r:id="" action="ppaction://media"/>
          </p:cNvPr>
          <p:cNvPicPr>
            <a:picLocks noRot="1" noChangeAspect="1"/>
          </p:cNvPicPr>
          <p:nvPr>
            <a:wavAudioFile r:embed="rId1" name="Slide 26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No. Not yet.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357422" y="1145264"/>
            <a:ext cx="4143404" cy="1203616"/>
          </a:xfrm>
          <a:prstGeom prst="wedgeRoundRectCallout">
            <a:avLst>
              <a:gd name="adj1" fmla="val -20782"/>
              <a:gd name="adj2" fmla="val 12008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Non. Pas encore.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4" name="Slide 27.wav">
            <a:hlinkClick r:id="" action="ppaction://media"/>
          </p:cNvPr>
          <p:cNvPicPr>
            <a:picLocks noRot="1" noChangeAspect="1"/>
          </p:cNvPicPr>
          <p:nvPr>
            <a:wavAudioFile r:embed="rId1" name="Slide 27.wav"/>
          </p:nvPr>
        </p:nvPicPr>
        <p:blipFill>
          <a:blip r:embed="rId14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…and get me a real gun…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857356" y="857232"/>
            <a:ext cx="6715172" cy="1357322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fr-FR" sz="4000" b="1" dirty="0">
                <a:solidFill>
                  <a:schemeClr val="tx1"/>
                </a:solidFill>
              </a:rPr>
              <a:t>et trouvez-moi un vrai pistolet…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3" name="Slide 28.wav">
            <a:hlinkClick r:id="" action="ppaction://media"/>
          </p:cNvPr>
          <p:cNvPicPr>
            <a:picLocks noRot="1" noChangeAspect="1"/>
          </p:cNvPicPr>
          <p:nvPr>
            <a:wavAudioFile r:embed="rId1" name="Slide 28.wav"/>
          </p:nvPr>
        </p:nvPicPr>
        <p:blipFill>
          <a:blip r:embed="rId13" cstate="print"/>
          <a:stretch>
            <a:fillRect/>
          </a:stretch>
        </p:blipFill>
        <p:spPr>
          <a:xfrm>
            <a:off x="821533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275856" y="929240"/>
            <a:ext cx="2646626" cy="1203616"/>
          </a:xfrm>
          <a:prstGeom prst="wedgeRoundRectCallout">
            <a:avLst>
              <a:gd name="adj1" fmla="val -25523"/>
              <a:gd name="adj2" fmla="val 14394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Quoi ?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143108" y="3902174"/>
            <a:ext cx="785818" cy="26892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4" name="MS900069339[1].wav">
            <a:hlinkClick r:id="" action="ppaction://media"/>
          </p:cNvPr>
          <p:cNvPicPr>
            <a:picLocks noRot="1" noChangeAspect="1"/>
          </p:cNvPicPr>
          <p:nvPr>
            <a:wavAudioFile r:embed="rId1" name="MS900069339[1].wav"/>
          </p:nvPr>
        </p:nvPicPr>
        <p:blipFill>
          <a:blip r:embed="rId15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21" name="Picture 20" descr="splash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60861">
            <a:off x="2671363" y="3757223"/>
            <a:ext cx="752474" cy="270924"/>
          </a:xfrm>
          <a:prstGeom prst="rect">
            <a:avLst/>
          </a:prstGeom>
        </p:spPr>
      </p:pic>
      <p:pic>
        <p:nvPicPr>
          <p:cNvPr id="25" name="Picture 24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93646">
            <a:off x="2333012" y="3907834"/>
            <a:ext cx="800101" cy="565925"/>
          </a:xfrm>
          <a:prstGeom prst="rect">
            <a:avLst/>
          </a:prstGeom>
        </p:spPr>
      </p:pic>
      <p:pic>
        <p:nvPicPr>
          <p:cNvPr id="26" name="Picture 25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93646">
            <a:off x="2333012" y="3907834"/>
            <a:ext cx="800101" cy="565925"/>
          </a:xfrm>
          <a:prstGeom prst="rect">
            <a:avLst/>
          </a:prstGeom>
        </p:spPr>
      </p:pic>
      <p:pic>
        <p:nvPicPr>
          <p:cNvPr id="27" name="Picture 26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2813900" y="3829777"/>
            <a:ext cx="786006" cy="555955"/>
          </a:xfrm>
          <a:prstGeom prst="rect">
            <a:avLst/>
          </a:prstGeom>
        </p:spPr>
      </p:pic>
      <p:pic>
        <p:nvPicPr>
          <p:cNvPr id="28" name="Picture 27" descr="angry tear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71185" flipH="1">
            <a:off x="2927412" y="3631480"/>
            <a:ext cx="786006" cy="55595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What?</a:t>
            </a:r>
          </a:p>
        </p:txBody>
      </p:sp>
      <p:pic>
        <p:nvPicPr>
          <p:cNvPr id="22" name="Slide 29.wav">
            <a:hlinkClick r:id="" action="ppaction://media"/>
          </p:cNvPr>
          <p:cNvPicPr>
            <a:picLocks noRot="1" noChangeAspect="1"/>
          </p:cNvPicPr>
          <p:nvPr>
            <a:wavAudioFile r:embed="rId2" name="Slide 29.wav"/>
          </p:nvPr>
        </p:nvPicPr>
        <p:blipFill>
          <a:blip r:embed="rId18" cstate="print"/>
          <a:stretch>
            <a:fillRect/>
          </a:stretch>
        </p:blipFill>
        <p:spPr>
          <a:xfrm>
            <a:off x="821533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6667E-6 4.44444E-6 C -0.03143 0.04236 -0.06285 0.08495 -0.07917 0.13078 C -0.09549 0.17662 -0.0948 0.22685 -0.09792 0.27476 C -0.10105 0.32291 -0.09792 0.38611 -0.09792 0.41898 " pathEditMode="relative" rAng="0" ptsTypes="aaaA">
                                      <p:cBhvr>
                                        <p:cTn id="22" dur="412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209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66667E-6 -1.11111E-6 C -0.06007 0.04236 -0.11997 0.08495 -0.15104 0.13079 C -0.18212 0.17662 -0.1809 0.22685 -0.18681 0.27477 C -0.19271 0.32292 -0.18681 0.38611 -0.18681 0.41898 " pathEditMode="relative" rAng="0" ptsTypes="aaaA">
                                      <p:cBhvr>
                                        <p:cTn id="29" dur="412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0" y="209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C 0.02066 0.04236 0.04149 0.08495 0.05226 0.13079 C 0.06302 0.17662 0.06267 0.22685 0.06476 0.27477 C 0.06684 0.32292 0.06476 0.38611 0.06476 0.41898 " pathEditMode="relative" rAng="0" ptsTypes="aaaA">
                                      <p:cBhvr>
                                        <p:cTn id="33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209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4.81481E-6 C 0.06042 0.04399 0.12153 0.0882 0.15295 0.13588 C 0.18455 0.18334 0.18351 0.23565 0.18958 0.28542 C 0.19583 0.33542 0.18958 0.40116 0.18958 0.43542 " pathEditMode="relative" rAng="0" ptsTypes="aaaA">
                                      <p:cBhvr>
                                        <p:cTn id="43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218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3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12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ngry garag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15082"/>
          </a:xfrm>
          <a:prstGeom prst="rect">
            <a:avLst/>
          </a:prstGeom>
        </p:spPr>
      </p:pic>
      <p:pic>
        <p:nvPicPr>
          <p:cNvPr id="13" name="Picture 12" descr="angry basketbal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857760"/>
            <a:ext cx="1038225" cy="1047750"/>
          </a:xfrm>
          <a:prstGeom prst="rect">
            <a:avLst/>
          </a:prstGeom>
        </p:spPr>
      </p:pic>
      <p:pic>
        <p:nvPicPr>
          <p:cNvPr id="14" name="Picture 13" descr="angry footbal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38374">
            <a:off x="285720" y="3500438"/>
            <a:ext cx="990600" cy="1019175"/>
          </a:xfrm>
          <a:prstGeom prst="rect">
            <a:avLst/>
          </a:prstGeom>
        </p:spPr>
      </p:pic>
      <p:pic>
        <p:nvPicPr>
          <p:cNvPr id="18" name="Picture 17" descr="angry tenni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117979">
            <a:off x="1844390" y="4749359"/>
            <a:ext cx="722557" cy="1643074"/>
          </a:xfrm>
          <a:prstGeom prst="rect">
            <a:avLst/>
          </a:prstGeom>
        </p:spPr>
      </p:pic>
      <p:pic>
        <p:nvPicPr>
          <p:cNvPr id="19" name="Picture 18" descr="angry tennis ba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5072074"/>
            <a:ext cx="786691" cy="801534"/>
          </a:xfrm>
          <a:prstGeom prst="rect">
            <a:avLst/>
          </a:prstGeom>
        </p:spPr>
      </p:pic>
      <p:pic>
        <p:nvPicPr>
          <p:cNvPr id="20" name="Picture 19" descr="angrybiscuits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571744"/>
            <a:ext cx="1491608" cy="428623"/>
          </a:xfrm>
          <a:prstGeom prst="rect">
            <a:avLst/>
          </a:prstGeom>
        </p:spPr>
      </p:pic>
      <p:pic>
        <p:nvPicPr>
          <p:cNvPr id="22" name="Picture 21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24" name="Picture 23" descr="bow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14752"/>
            <a:ext cx="716410" cy="557208"/>
          </a:xfrm>
          <a:prstGeom prst="rect">
            <a:avLst/>
          </a:prstGeom>
        </p:spPr>
      </p:pic>
      <p:pic>
        <p:nvPicPr>
          <p:cNvPr id="28" name="Picture 27" descr="glass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2071678"/>
            <a:ext cx="785818" cy="961000"/>
          </a:xfrm>
          <a:prstGeom prst="rect">
            <a:avLst/>
          </a:prstGeom>
        </p:spPr>
      </p:pic>
      <p:pic>
        <p:nvPicPr>
          <p:cNvPr id="33" name="Picture 32" descr="mil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4857760"/>
            <a:ext cx="517144" cy="799658"/>
          </a:xfrm>
          <a:prstGeom prst="rect">
            <a:avLst/>
          </a:prstGeom>
        </p:spPr>
      </p:pic>
      <p:pic>
        <p:nvPicPr>
          <p:cNvPr id="17" name="Picture 16" descr="spoon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867415" y="3347899"/>
            <a:ext cx="528355" cy="976308"/>
          </a:xfrm>
          <a:prstGeom prst="rect">
            <a:avLst/>
          </a:prstGeom>
        </p:spPr>
      </p:pic>
      <p:pic>
        <p:nvPicPr>
          <p:cNvPr id="35" name="Picture 34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228046">
            <a:off x="4234441" y="978708"/>
            <a:ext cx="1714512" cy="2968249"/>
          </a:xfrm>
          <a:prstGeom prst="rect">
            <a:avLst/>
          </a:prstGeom>
        </p:spPr>
      </p:pic>
      <p:pic>
        <p:nvPicPr>
          <p:cNvPr id="37" name="Picture 36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-1285908"/>
            <a:ext cx="1714512" cy="2968249"/>
          </a:xfrm>
          <a:prstGeom prst="rect">
            <a:avLst/>
          </a:prstGeom>
        </p:spPr>
      </p:pic>
      <p:pic>
        <p:nvPicPr>
          <p:cNvPr id="39" name="Picture 38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00430" y="1142984"/>
            <a:ext cx="1714512" cy="2968249"/>
          </a:xfrm>
          <a:prstGeom prst="rect">
            <a:avLst/>
          </a:prstGeom>
        </p:spPr>
      </p:pic>
      <p:pic>
        <p:nvPicPr>
          <p:cNvPr id="21" name="Picture 20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1714512" cy="2968249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rot="19813538">
            <a:off x="4380695" y="153089"/>
            <a:ext cx="1019175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2" name="Picture 41" descr="angrylighteningbulb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2428860" y="391442"/>
            <a:ext cx="2428892" cy="2680368"/>
          </a:xfrm>
          <a:prstGeom prst="rect">
            <a:avLst/>
          </a:prstGeom>
        </p:spPr>
      </p:pic>
      <p:pic>
        <p:nvPicPr>
          <p:cNvPr id="45" name="Picture 44" descr="patito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9511902">
            <a:off x="6049656" y="3693416"/>
            <a:ext cx="1704884" cy="1371162"/>
          </a:xfrm>
          <a:prstGeom prst="rect">
            <a:avLst/>
          </a:prstGeom>
        </p:spPr>
      </p:pic>
      <p:pic>
        <p:nvPicPr>
          <p:cNvPr id="44" name="Picture 43" descr="angrylighteningbulb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2143108" y="407238"/>
            <a:ext cx="2414578" cy="2664572"/>
          </a:xfrm>
          <a:prstGeom prst="rect">
            <a:avLst/>
          </a:prstGeom>
        </p:spPr>
      </p:pic>
      <p:pic>
        <p:nvPicPr>
          <p:cNvPr id="36" name="Picture 35" descr="angryboo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318007"/>
            <a:ext cx="1714512" cy="2968249"/>
          </a:xfrm>
          <a:prstGeom prst="rect">
            <a:avLst/>
          </a:prstGeom>
        </p:spPr>
      </p:pic>
      <p:pic>
        <p:nvPicPr>
          <p:cNvPr id="27" name="Picture 26" descr="gu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1" y="3286124"/>
            <a:ext cx="1143007" cy="751119"/>
          </a:xfrm>
          <a:prstGeom prst="rect">
            <a:avLst/>
          </a:prstGeom>
        </p:spPr>
      </p:pic>
      <p:pic>
        <p:nvPicPr>
          <p:cNvPr id="29" name="Picture 28" descr="angryangrycarrotfa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298" y="1643050"/>
            <a:ext cx="1820155" cy="3776652"/>
          </a:xfrm>
          <a:prstGeom prst="rect">
            <a:avLst/>
          </a:prstGeom>
        </p:spPr>
      </p:pic>
      <p:pic>
        <p:nvPicPr>
          <p:cNvPr id="31" name="Picture 30" descr="angryangrycarrotface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298" y="1643050"/>
            <a:ext cx="1820155" cy="3776652"/>
          </a:xfrm>
          <a:prstGeom prst="rect">
            <a:avLst/>
          </a:prstGeom>
        </p:spPr>
      </p:pic>
      <p:pic>
        <p:nvPicPr>
          <p:cNvPr id="32" name="Picture 31" descr="angry garag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215081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Stop playing guitar! Tidy your room!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This is an order!</a:t>
            </a:r>
          </a:p>
        </p:txBody>
      </p:sp>
      <p:pic>
        <p:nvPicPr>
          <p:cNvPr id="41" name="Picture 40" descr="angry guitar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571612"/>
            <a:ext cx="3019425" cy="15716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0034" y="3714752"/>
            <a:ext cx="6715172" cy="1714512"/>
          </a:xfrm>
          <a:prstGeom prst="wedgeRoundRectCallout">
            <a:avLst>
              <a:gd name="adj1" fmla="val 53595"/>
              <a:gd name="adj2" fmla="val -6405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tx1"/>
                </a:solidFill>
              </a:rPr>
              <a:t>Arrête de jouer de la guitare ! Range ta chambre ! C’est un ordre !</a:t>
            </a:r>
          </a:p>
        </p:txBody>
      </p:sp>
      <p:pic>
        <p:nvPicPr>
          <p:cNvPr id="38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25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4" presetClass="path" presetSubtype="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33333E-6 2.96296E-6 C 0.00486 -0.01366 0.02222 -0.02709 0.0283 -0.02709 C 0.06701 -0.02709 0.10677 0.1875 0.10677 0.40254 C 0.10677 0.29398 0.12656 0.1875 0.14548 0.1875 C 0.16527 0.1875 0.1842 0.2956 0.1842 0.40254 C 0.1842 0.34884 0.19409 0.29398 0.20399 0.29398 C 0.21406 0.29398 0.22396 0.34745 0.22396 0.40254 C 0.22396 0.37453 0.22899 0.34884 0.23385 0.34884 C 0.23889 0.34884 0.24375 0.37615 0.24375 0.40254 C 0.24375 0.38842 0.24652 0.37453 0.24878 0.37453 C 0.25017 0.37453 0.25364 0.38842 0.25364 0.40254 C 0.25364 0.39514 0.25503 0.38842 0.25642 0.38842 C 0.25642 0.39004 0.25885 0.39514 0.25885 0.40254 C 0.25885 0.39861 0.25885 0.39514 0.26024 0.39514 C 0.26024 0.39699 0.26146 0.39884 0.26146 0.40254 C 0.26146 0.40023 0.26146 0.39861 0.26146 0.39699 C 0.26284 0.39699 0.26284 0.39884 0.26284 0.40046 C 0.26423 0.40046 0.26423 0.39884 0.26423 0.39699 C 0.26562 0.39699 0.26562 0.39884 0.26562 0.40046 " pathEditMode="relative" rAng="0" ptsTypes="fffffffffffffffffff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0" y="18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29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4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75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5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Ha </a:t>
            </a:r>
            <a:r>
              <a:rPr lang="en-GB" sz="3600" b="1" dirty="0" err="1">
                <a:solidFill>
                  <a:schemeClr val="tx1"/>
                </a:solidFill>
              </a:rPr>
              <a:t>ha</a:t>
            </a:r>
            <a:r>
              <a:rPr lang="en-GB" sz="3600" b="1" dirty="0">
                <a:solidFill>
                  <a:schemeClr val="tx1"/>
                </a:solidFill>
              </a:rPr>
              <a:t> </a:t>
            </a:r>
            <a:r>
              <a:rPr lang="en-GB" sz="3600" b="1" dirty="0" err="1">
                <a:solidFill>
                  <a:schemeClr val="tx1"/>
                </a:solidFill>
              </a:rPr>
              <a:t>ha</a:t>
            </a:r>
            <a:r>
              <a:rPr lang="en-GB" sz="3600" b="1" dirty="0">
                <a:solidFill>
                  <a:schemeClr val="tx1"/>
                </a:solidFill>
              </a:rPr>
              <a:t>. It’s a water pistol!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857356" y="857232"/>
            <a:ext cx="6715172" cy="1357322"/>
          </a:xfrm>
          <a:prstGeom prst="wedgeRoundRectCallout">
            <a:avLst>
              <a:gd name="adj1" fmla="val -50569"/>
              <a:gd name="adj2" fmla="val 1256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Ah </a:t>
            </a:r>
            <a:r>
              <a:rPr lang="fr-FR" sz="4000" b="1" dirty="0" err="1">
                <a:solidFill>
                  <a:schemeClr val="tx1"/>
                </a:solidFill>
              </a:rPr>
              <a:t>ah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err="1">
                <a:solidFill>
                  <a:schemeClr val="tx1"/>
                </a:solidFill>
              </a:rPr>
              <a:t>ah</a:t>
            </a:r>
            <a:r>
              <a:rPr lang="fr-FR" sz="4000" b="1" dirty="0">
                <a:solidFill>
                  <a:schemeClr val="tx1"/>
                </a:solidFill>
              </a:rPr>
              <a:t>.</a:t>
            </a:r>
          </a:p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 C’est un pistolet à eau 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4" name="Slide 30.wav">
            <a:hlinkClick r:id="" action="ppaction://media"/>
          </p:cNvPr>
          <p:cNvPicPr>
            <a:picLocks noRot="1" noChangeAspect="1"/>
          </p:cNvPicPr>
          <p:nvPr>
            <a:wavAudioFile r:embed="rId1" name="Slide 30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Get her!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85984" y="1000108"/>
            <a:ext cx="3214710" cy="1214446"/>
          </a:xfrm>
          <a:prstGeom prst="wedgeRoundRectCallout">
            <a:avLst>
              <a:gd name="adj1" fmla="val -20908"/>
              <a:gd name="adj2" fmla="val 16920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Attrapez-la !</a:t>
            </a:r>
          </a:p>
        </p:txBody>
      </p:sp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29124" y="3643314"/>
            <a:ext cx="1928825" cy="212852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4286256"/>
            <a:ext cx="1920607" cy="12763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7929586" y="2786058"/>
            <a:ext cx="1785950" cy="300483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16889" flipH="1">
            <a:off x="2635724" y="3337391"/>
            <a:ext cx="1991300" cy="2456800"/>
          </a:xfrm>
          <a:prstGeom prst="rect">
            <a:avLst/>
          </a:prstGeom>
        </p:spPr>
      </p:pic>
      <p:pic>
        <p:nvPicPr>
          <p:cNvPr id="15" name="Slide 31.wav">
            <a:hlinkClick r:id="" action="ppaction://media"/>
          </p:cNvPr>
          <p:cNvPicPr>
            <a:picLocks noRot="1" noChangeAspect="1"/>
          </p:cNvPicPr>
          <p:nvPr>
            <a:wavAudioFile r:embed="rId1" name="Slide 31.wav"/>
          </p:nvPr>
        </p:nvPicPr>
        <p:blipFill>
          <a:blip r:embed="rId14" cstate="print"/>
          <a:stretch>
            <a:fillRect/>
          </a:stretch>
        </p:blipFill>
        <p:spPr>
          <a:xfrm>
            <a:off x="8358214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3412897" y="1675729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5617625" y="53689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1416889" flipH="1">
            <a:off x="2635724" y="3337392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ocab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2928926" y="5286388"/>
            <a:ext cx="1920607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071546"/>
            <a:ext cx="38576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mental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crown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moon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cake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gold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homework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toilet roll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supermarket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water pistol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1071546"/>
            <a:ext cx="45720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 (m.)/ folle (f.)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couronne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lune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gâteau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l’or (m.)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devoirs (m.)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papier toilette 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supermarché</a:t>
            </a:r>
          </a:p>
          <a:p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pistolet à eau</a:t>
            </a:r>
          </a:p>
        </p:txBody>
      </p:sp>
      <p:pic>
        <p:nvPicPr>
          <p:cNvPr id="21" name="Slide 32.wav">
            <a:hlinkClick r:id="" action="ppaction://media"/>
          </p:cNvPr>
          <p:cNvPicPr>
            <a:picLocks noRot="1" noChangeAspect="1"/>
          </p:cNvPicPr>
          <p:nvPr>
            <a:wavAudioFile r:embed="rId1" name="Slide 32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220916"/>
            <a:ext cx="8286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imperative is an order, for example ‘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Range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’, or ‘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 joue pas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’.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French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works like this;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Tidy up! 	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Range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(you sing.)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Tidy up! 	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Rangez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(you pl.)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Let’s tidy up!	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Rangeons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(we)</a:t>
            </a: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33.wav">
            <a:hlinkClick r:id="" action="ppaction://media"/>
          </p:cNvPr>
          <p:cNvPicPr>
            <a:picLocks noRot="1" noChangeAspect="1"/>
          </p:cNvPicPr>
          <p:nvPr>
            <a:wavAudioFile r:embed="rId1" name="Slide 33.wav"/>
          </p:nvPr>
        </p:nvPicPr>
        <p:blipFill>
          <a:blip r:embed="rId1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220916"/>
            <a:ext cx="90011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an order not to do something, for example ‘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 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joue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’, add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ne… pas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 either side: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tabLst>
                <a:tab pos="34099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play! 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</a:t>
            </a:r>
            <a:r>
              <a:rPr lang="fr-FR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oue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 ! </a:t>
            </a:r>
            <a:r>
              <a:rPr lang="en-GB" sz="3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 sing.)</a:t>
            </a:r>
          </a:p>
          <a:p>
            <a:pPr>
              <a:tabLst>
                <a:tab pos="34099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play!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jouez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 ! 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 pl.)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pPr>
              <a:tabLst>
                <a:tab pos="34099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Let’s not play!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jouons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pas ! 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(we)</a:t>
            </a: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34.wav">
            <a:hlinkClick r:id="" action="ppaction://media"/>
          </p:cNvPr>
          <p:cNvPicPr>
            <a:picLocks noRot="1" noChangeAspect="1"/>
          </p:cNvPicPr>
          <p:nvPr>
            <a:wavAudioFile r:embed="rId1" name="Slide 34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0034" y="1220917"/>
            <a:ext cx="84296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an order to do something to someone, for example ‘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Donne-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’, attach the pronoun to the imperative  like in English: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Catch her!	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Attrape-la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 sing.)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Catch her! 	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Attrapez-la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(you pl.)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Let’s catch her! 	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Attrapons-la !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(we)</a:t>
            </a: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35.wav">
            <a:hlinkClick r:id="" action="ppaction://media"/>
          </p:cNvPr>
          <p:cNvPicPr>
            <a:picLocks noRot="1" noChangeAspect="1"/>
          </p:cNvPicPr>
          <p:nvPr>
            <a:wavAudioFile r:embed="rId1" name="Slide 35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20" name="Picture 19" descr="gu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18" name="Picture 17" descr="angry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19" name="Picture 18" descr="angry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9" name="Picture 8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The imperative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4282" y="1071546"/>
            <a:ext cx="928694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Be careful!!!</a:t>
            </a:r>
            <a:endParaRPr lang="en-GB" sz="4400" b="1" dirty="0"/>
          </a:p>
          <a:p>
            <a:r>
              <a:rPr lang="en-GB" sz="4000" b="1" dirty="0"/>
              <a:t>There are a few irregular commands,</a:t>
            </a:r>
          </a:p>
          <a:p>
            <a:r>
              <a:rPr lang="en-GB" sz="4000" b="1" dirty="0"/>
              <a:t>which are based on the subjunctive.</a:t>
            </a:r>
          </a:p>
          <a:p>
            <a:r>
              <a:rPr lang="en-GB" sz="3600" b="1" dirty="0"/>
              <a:t>  </a:t>
            </a:r>
          </a:p>
          <a:p>
            <a:r>
              <a:rPr lang="en-GB" sz="4000" b="1" dirty="0"/>
              <a:t>verb     </a:t>
            </a:r>
            <a:r>
              <a:rPr lang="en-GB" sz="4000" b="1" dirty="0" err="1">
                <a:solidFill>
                  <a:srgbClr val="0070C0"/>
                </a:solidFill>
              </a:rPr>
              <a:t>verbe</a:t>
            </a: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</a:t>
            </a:r>
            <a:r>
              <a:rPr lang="en-GB" sz="4000" b="1" dirty="0"/>
              <a:t> </a:t>
            </a:r>
            <a:r>
              <a:rPr lang="en-GB" sz="4000" b="1" dirty="0">
                <a:solidFill>
                  <a:srgbClr val="FF0000"/>
                </a:solidFill>
              </a:rPr>
              <a:t>you(s.)     you(pl.)    we</a:t>
            </a:r>
          </a:p>
          <a:p>
            <a:r>
              <a:rPr lang="en-GB" sz="3600" b="1" dirty="0"/>
              <a:t>to be       </a:t>
            </a:r>
            <a:r>
              <a:rPr lang="en-GB" sz="3600" b="1" dirty="0" err="1">
                <a:solidFill>
                  <a:srgbClr val="0070C0"/>
                </a:solidFill>
              </a:rPr>
              <a:t>être</a:t>
            </a:r>
            <a:r>
              <a:rPr lang="en-GB" sz="3600" b="1" dirty="0">
                <a:solidFill>
                  <a:srgbClr val="0070C0"/>
                </a:solidFill>
              </a:rPr>
              <a:t> </a:t>
            </a:r>
            <a:r>
              <a:rPr lang="en-GB" sz="3600" b="1" dirty="0"/>
              <a:t>       </a:t>
            </a:r>
            <a:r>
              <a:rPr lang="en-GB" sz="3600" b="1" dirty="0" err="1">
                <a:solidFill>
                  <a:srgbClr val="FF0000"/>
                </a:solidFill>
              </a:rPr>
              <a:t>sois</a:t>
            </a:r>
            <a:r>
              <a:rPr lang="en-GB" sz="3600" b="1" dirty="0">
                <a:solidFill>
                  <a:srgbClr val="FF0000"/>
                </a:solidFill>
              </a:rPr>
              <a:t>            </a:t>
            </a:r>
            <a:r>
              <a:rPr lang="en-GB" sz="3600" b="1" dirty="0" err="1">
                <a:solidFill>
                  <a:srgbClr val="FF0000"/>
                </a:solidFill>
              </a:rPr>
              <a:t>soyez</a:t>
            </a:r>
            <a:r>
              <a:rPr lang="en-GB" sz="3600" b="1" dirty="0">
                <a:solidFill>
                  <a:srgbClr val="FF0000"/>
                </a:solidFill>
              </a:rPr>
              <a:t>       </a:t>
            </a:r>
            <a:r>
              <a:rPr lang="en-GB" sz="3600" b="1" dirty="0" err="1">
                <a:solidFill>
                  <a:srgbClr val="FF0000"/>
                </a:solidFill>
              </a:rPr>
              <a:t>soyons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       </a:t>
            </a:r>
          </a:p>
          <a:p>
            <a:r>
              <a:rPr lang="en-GB" sz="3600" b="1" dirty="0"/>
              <a:t>to have   </a:t>
            </a:r>
            <a:r>
              <a:rPr lang="en-GB" sz="3600" b="1" dirty="0" err="1">
                <a:solidFill>
                  <a:srgbClr val="0070C0"/>
                </a:solidFill>
              </a:rPr>
              <a:t>avoir</a:t>
            </a:r>
            <a:r>
              <a:rPr lang="en-GB" sz="3600" b="1" dirty="0"/>
              <a:t>       </a:t>
            </a:r>
            <a:r>
              <a:rPr lang="en-GB" sz="3600" b="1" dirty="0" err="1">
                <a:solidFill>
                  <a:srgbClr val="FF0000"/>
                </a:solidFill>
              </a:rPr>
              <a:t>aie</a:t>
            </a:r>
            <a:r>
              <a:rPr lang="en-GB" sz="3600" b="1" dirty="0">
                <a:solidFill>
                  <a:srgbClr val="FF0000"/>
                </a:solidFill>
              </a:rPr>
              <a:t>             </a:t>
            </a:r>
            <a:r>
              <a:rPr lang="en-GB" sz="3600" b="1" dirty="0" err="1">
                <a:solidFill>
                  <a:srgbClr val="FF0000"/>
                </a:solidFill>
              </a:rPr>
              <a:t>ayez</a:t>
            </a:r>
            <a:r>
              <a:rPr lang="en-GB" sz="3600" b="1" dirty="0">
                <a:solidFill>
                  <a:srgbClr val="FF0000"/>
                </a:solidFill>
              </a:rPr>
              <a:t>         </a:t>
            </a:r>
            <a:r>
              <a:rPr lang="en-GB" sz="3600" b="1" dirty="0" err="1">
                <a:solidFill>
                  <a:srgbClr val="FF0000"/>
                </a:solidFill>
              </a:rPr>
              <a:t>ayons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</a:p>
          <a:p>
            <a:r>
              <a:rPr lang="en-GB" sz="3600" b="1" dirty="0"/>
              <a:t>to know </a:t>
            </a:r>
            <a:r>
              <a:rPr lang="en-GB" sz="3600" b="1" dirty="0">
                <a:solidFill>
                  <a:srgbClr val="0070C0"/>
                </a:solidFill>
              </a:rPr>
              <a:t>savoir</a:t>
            </a:r>
            <a:r>
              <a:rPr lang="en-GB" sz="3600" b="1" dirty="0"/>
              <a:t>    </a:t>
            </a:r>
            <a:r>
              <a:rPr lang="en-GB" sz="3600" b="1" dirty="0" err="1">
                <a:solidFill>
                  <a:srgbClr val="FF0000"/>
                </a:solidFill>
              </a:rPr>
              <a:t>sache</a:t>
            </a:r>
            <a:r>
              <a:rPr lang="en-GB" sz="3600" b="1" dirty="0">
                <a:solidFill>
                  <a:srgbClr val="FF0000"/>
                </a:solidFill>
              </a:rPr>
              <a:t>        </a:t>
            </a:r>
            <a:r>
              <a:rPr lang="en-GB" sz="3600" b="1" dirty="0" err="1">
                <a:solidFill>
                  <a:srgbClr val="FF0000"/>
                </a:solidFill>
              </a:rPr>
              <a:t>sachez</a:t>
            </a:r>
            <a:r>
              <a:rPr lang="en-GB" sz="3600" b="1" dirty="0">
                <a:solidFill>
                  <a:srgbClr val="FF0000"/>
                </a:solidFill>
              </a:rPr>
              <a:t>      </a:t>
            </a:r>
            <a:r>
              <a:rPr lang="en-GB" sz="3600" b="1" dirty="0" err="1">
                <a:solidFill>
                  <a:srgbClr val="FF0000"/>
                </a:solidFill>
              </a:rPr>
              <a:t>sachons</a:t>
            </a:r>
            <a:endParaRPr lang="en-GB" sz="3600" b="1" dirty="0">
              <a:solidFill>
                <a:srgbClr val="FF0000"/>
              </a:solidFill>
            </a:endParaRPr>
          </a:p>
          <a:p>
            <a:r>
              <a:rPr lang="en-GB" sz="3600" b="1" dirty="0"/>
              <a:t>to want  </a:t>
            </a:r>
            <a:r>
              <a:rPr lang="en-GB" sz="3600" b="1" dirty="0" err="1">
                <a:solidFill>
                  <a:srgbClr val="0070C0"/>
                </a:solidFill>
              </a:rPr>
              <a:t>vouloir</a:t>
            </a:r>
            <a:r>
              <a:rPr lang="en-GB" sz="3600" b="1" dirty="0"/>
              <a:t>  </a:t>
            </a:r>
            <a:r>
              <a:rPr lang="en-GB" sz="3600" b="1" dirty="0" err="1">
                <a:solidFill>
                  <a:srgbClr val="FF0000"/>
                </a:solidFill>
              </a:rPr>
              <a:t>veuille</a:t>
            </a:r>
            <a:r>
              <a:rPr lang="en-GB" sz="3600" b="1" dirty="0">
                <a:solidFill>
                  <a:srgbClr val="FF0000"/>
                </a:solidFill>
              </a:rPr>
              <a:t>     </a:t>
            </a:r>
            <a:r>
              <a:rPr lang="en-GB" sz="3600" b="1" dirty="0" err="1">
                <a:solidFill>
                  <a:srgbClr val="FF0000"/>
                </a:solidFill>
              </a:rPr>
              <a:t>veuillez</a:t>
            </a:r>
            <a:r>
              <a:rPr lang="en-GB" sz="3600" b="1" dirty="0">
                <a:solidFill>
                  <a:srgbClr val="FF0000"/>
                </a:solidFill>
              </a:rPr>
              <a:t>    </a:t>
            </a:r>
            <a:r>
              <a:rPr lang="en-GB" sz="3600" b="1" dirty="0" err="1">
                <a:solidFill>
                  <a:srgbClr val="FF0000"/>
                </a:solidFill>
              </a:rPr>
              <a:t>veuillons</a:t>
            </a:r>
            <a:endParaRPr lang="en-GB" sz="3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" name="Slide 36.wav">
            <a:hlinkClick r:id="" action="ppaction://media"/>
          </p:cNvPr>
          <p:cNvPicPr>
            <a:picLocks noRot="1" noChangeAspect="1"/>
          </p:cNvPicPr>
          <p:nvPr>
            <a:wavAudioFile r:embed="rId1" name="Slide 36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 living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2786050" y="5357826"/>
            <a:ext cx="1928826" cy="357190"/>
          </a:xfrm>
          <a:prstGeom prst="ellipse">
            <a:avLst/>
          </a:prstGeom>
          <a:solidFill>
            <a:schemeClr val="accent1">
              <a:alpha val="44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ngrybiscuit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30" name="Picture 29" descr="gu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142976" y="3714752"/>
            <a:ext cx="1143007" cy="751119"/>
          </a:xfrm>
          <a:prstGeom prst="rect">
            <a:avLst/>
          </a:prstGeom>
        </p:spPr>
      </p:pic>
      <p:pic>
        <p:nvPicPr>
          <p:cNvPr id="31" name="Picture 30" descr="angry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3"/>
          </a:xfrm>
          <a:prstGeom prst="rect">
            <a:avLst/>
          </a:prstGeom>
        </p:spPr>
      </p:pic>
      <p:pic>
        <p:nvPicPr>
          <p:cNvPr id="32" name="Picture 31" descr="angry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1857364"/>
            <a:ext cx="1957873" cy="4062404"/>
          </a:xfrm>
          <a:prstGeom prst="rect">
            <a:avLst/>
          </a:prstGeom>
        </p:spPr>
      </p:pic>
      <p:pic>
        <p:nvPicPr>
          <p:cNvPr id="33" name="Picture 32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088082" flipV="1">
            <a:off x="2198451" y="1247102"/>
            <a:ext cx="1928825" cy="2128526"/>
          </a:xfrm>
          <a:prstGeom prst="rect">
            <a:avLst/>
          </a:prstGeom>
        </p:spPr>
      </p:pic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275599" flipV="1">
            <a:off x="4117426" y="465456"/>
            <a:ext cx="2714644" cy="4567339"/>
          </a:xfrm>
          <a:prstGeom prst="rect">
            <a:avLst/>
          </a:prstGeom>
        </p:spPr>
      </p:pic>
      <p:pic>
        <p:nvPicPr>
          <p:cNvPr id="35" name="Picture 34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301577" flipH="1">
            <a:off x="2025874" y="3352404"/>
            <a:ext cx="1991300" cy="2456798"/>
          </a:xfrm>
          <a:prstGeom prst="rect">
            <a:avLst/>
          </a:prstGeom>
        </p:spPr>
      </p:pic>
      <p:pic>
        <p:nvPicPr>
          <p:cNvPr id="36" name="Picture 35" descr="angrytoasterbr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85720" y="5072074"/>
            <a:ext cx="1857168" cy="1276326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2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86706"/>
            <a:ext cx="2819437" cy="1708749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168601"/>
            <a:ext cx="1500198" cy="780860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3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3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F3BED582-D2EA-DDC4-FBA3-E020D42998D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1E7EB31-B1D6-32BE-453B-AEB721599A4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4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" y="2928934"/>
            <a:ext cx="2422700" cy="28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6"/>
            <a:ext cx="1760283" cy="2961644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5572133" y="1071545"/>
            <a:ext cx="1760283" cy="2961645"/>
          </a:xfrm>
          <a:prstGeom prst="rect">
            <a:avLst/>
          </a:prstGeom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88" y="1357298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357430"/>
            <a:ext cx="3410076" cy="2393873"/>
          </a:xfrm>
          <a:prstGeom prst="rect">
            <a:avLst/>
          </a:prstGeom>
        </p:spPr>
      </p:pic>
      <p:pic>
        <p:nvPicPr>
          <p:cNvPr id="25" name="Picture 24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898461">
            <a:off x="5576622" y="3014913"/>
            <a:ext cx="3410076" cy="2393873"/>
          </a:xfrm>
          <a:prstGeom prst="rect">
            <a:avLst/>
          </a:prstGeom>
        </p:spPr>
      </p:pic>
      <p:pic>
        <p:nvPicPr>
          <p:cNvPr id="29" name="Picture 28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3786190"/>
            <a:ext cx="442386" cy="785818"/>
          </a:xfrm>
          <a:prstGeom prst="rect">
            <a:avLst/>
          </a:prstGeom>
        </p:spPr>
      </p:pic>
      <p:pic>
        <p:nvPicPr>
          <p:cNvPr id="30" name="Picture 29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998516">
            <a:off x="4197155" y="4760202"/>
            <a:ext cx="857256" cy="1522759"/>
          </a:xfrm>
          <a:prstGeom prst="rect">
            <a:avLst/>
          </a:prstGeom>
        </p:spPr>
      </p:pic>
      <p:pic>
        <p:nvPicPr>
          <p:cNvPr id="31" name="Picture 30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04494">
            <a:off x="4214810" y="3714752"/>
            <a:ext cx="442386" cy="785818"/>
          </a:xfrm>
          <a:prstGeom prst="rect">
            <a:avLst/>
          </a:prstGeom>
        </p:spPr>
      </p:pic>
      <p:pic>
        <p:nvPicPr>
          <p:cNvPr id="32" name="Picture 31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8268">
            <a:off x="5357818" y="5072074"/>
            <a:ext cx="442386" cy="785818"/>
          </a:xfrm>
          <a:prstGeom prst="rect">
            <a:avLst/>
          </a:prstGeom>
        </p:spPr>
      </p:pic>
      <p:pic>
        <p:nvPicPr>
          <p:cNvPr id="33" name="Picture 32" descr="bo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1750">
            <a:off x="2928926" y="4500570"/>
            <a:ext cx="442386" cy="785818"/>
          </a:xfrm>
          <a:prstGeom prst="rect">
            <a:avLst/>
          </a:prstGeom>
        </p:spPr>
      </p:pic>
      <p:pic>
        <p:nvPicPr>
          <p:cNvPr id="34" name="Picture 33" descr="potatohat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8040"/>
              </a:clrFrom>
              <a:clrTo>
                <a:srgbClr val="FF8040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2248643" y="1354400"/>
            <a:ext cx="1656482" cy="564589"/>
          </a:xfrm>
          <a:prstGeom prst="rect">
            <a:avLst/>
          </a:prstGeom>
        </p:spPr>
      </p:pic>
      <p:pic>
        <p:nvPicPr>
          <p:cNvPr id="24" name="Picture 23" descr="patito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rot="1214971">
            <a:off x="6780954" y="1571498"/>
            <a:ext cx="1927372" cy="1550099"/>
          </a:xfrm>
          <a:prstGeom prst="rect">
            <a:avLst/>
          </a:prstGeom>
        </p:spPr>
      </p:pic>
      <p:pic>
        <p:nvPicPr>
          <p:cNvPr id="37" name="Picture 36" descr="remot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3786190"/>
            <a:ext cx="1128335" cy="314322"/>
          </a:xfrm>
          <a:prstGeom prst="rect">
            <a:avLst/>
          </a:prstGeom>
        </p:spPr>
      </p:pic>
      <p:pic>
        <p:nvPicPr>
          <p:cNvPr id="38" name="Picture 37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55962">
            <a:off x="-33920" y="1852170"/>
            <a:ext cx="1019175" cy="1514475"/>
          </a:xfrm>
          <a:prstGeom prst="rect">
            <a:avLst/>
          </a:prstGeom>
        </p:spPr>
      </p:pic>
      <p:pic>
        <p:nvPicPr>
          <p:cNvPr id="39" name="Picture 38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90819">
            <a:off x="4213503" y="-66494"/>
            <a:ext cx="1019175" cy="1514475"/>
          </a:xfrm>
          <a:prstGeom prst="rect">
            <a:avLst/>
          </a:prstGeom>
        </p:spPr>
      </p:pic>
      <p:pic>
        <p:nvPicPr>
          <p:cNvPr id="40" name="Picture 39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4825" y="3214686"/>
            <a:ext cx="1019175" cy="1514475"/>
          </a:xfrm>
          <a:prstGeom prst="rect">
            <a:avLst/>
          </a:prstGeom>
        </p:spPr>
      </p:pic>
      <p:pic>
        <p:nvPicPr>
          <p:cNvPr id="41" name="Picture 40" descr="pinappl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596834">
            <a:off x="8247832" y="563256"/>
            <a:ext cx="1019175" cy="1514475"/>
          </a:xfrm>
          <a:prstGeom prst="rect">
            <a:avLst/>
          </a:prstGeom>
        </p:spPr>
      </p:pic>
      <p:pic>
        <p:nvPicPr>
          <p:cNvPr id="28" name="Picture 27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5000636"/>
            <a:ext cx="3410076" cy="239387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Don’t hide! Clean the floor! NOW!</a:t>
            </a:r>
          </a:p>
        </p:txBody>
      </p:sp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47652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owl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956847">
            <a:off x="230774" y="285728"/>
            <a:ext cx="1453609" cy="1540929"/>
          </a:xfrm>
          <a:prstGeom prst="rect">
            <a:avLst/>
          </a:prstGeom>
        </p:spPr>
      </p:pic>
      <p:pic>
        <p:nvPicPr>
          <p:cNvPr id="27" name="Picture 26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65980" flipH="1">
            <a:off x="4146980" y="2927953"/>
            <a:ext cx="3410076" cy="2393873"/>
          </a:xfrm>
          <a:prstGeom prst="rect">
            <a:avLst/>
          </a:prstGeom>
        </p:spPr>
      </p:pic>
      <p:pic>
        <p:nvPicPr>
          <p:cNvPr id="26" name="Picture 25" descr="bone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76122">
            <a:off x="5132773" y="2122960"/>
            <a:ext cx="4619032" cy="3242560"/>
          </a:xfrm>
          <a:prstGeom prst="rect">
            <a:avLst/>
          </a:prstGeom>
        </p:spPr>
      </p:pic>
      <p:pic>
        <p:nvPicPr>
          <p:cNvPr id="35" name="Picture 34" descr="gu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429000"/>
            <a:ext cx="1143007" cy="751119"/>
          </a:xfrm>
          <a:prstGeom prst="rect">
            <a:avLst/>
          </a:prstGeom>
        </p:spPr>
      </p:pic>
      <p:pic>
        <p:nvPicPr>
          <p:cNvPr id="36" name="Picture 35" descr="angryangrycarrotface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896" y="1785926"/>
            <a:ext cx="1957873" cy="4062404"/>
          </a:xfrm>
          <a:prstGeom prst="rect">
            <a:avLst/>
          </a:prstGeom>
        </p:spPr>
      </p:pic>
      <p:pic>
        <p:nvPicPr>
          <p:cNvPr id="44" name="Picture 43" descr="angryangrycarrotface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896" y="1785926"/>
            <a:ext cx="1957873" cy="4062404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213142" y="285728"/>
            <a:ext cx="4214842" cy="1857388"/>
          </a:xfrm>
          <a:prstGeom prst="wedgeRoundRectCallout">
            <a:avLst>
              <a:gd name="adj1" fmla="val 29162"/>
              <a:gd name="adj2" fmla="val 7391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Ne te cache pas ! Lave le sol ! MAINTENANT !</a:t>
            </a:r>
          </a:p>
        </p:txBody>
      </p:sp>
      <p:pic>
        <p:nvPicPr>
          <p:cNvPr id="46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23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33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8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Play football outside! 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24" name="Picture 23" descr="angry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714348" y="428604"/>
            <a:ext cx="4929222" cy="1285884"/>
          </a:xfrm>
          <a:prstGeom prst="wedgeRoundRectCallout">
            <a:avLst>
              <a:gd name="adj1" fmla="val -16846"/>
              <a:gd name="adj2" fmla="val 12813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Joue au football dehors ! </a:t>
            </a:r>
          </a:p>
        </p:txBody>
      </p:sp>
      <p:pic>
        <p:nvPicPr>
          <p:cNvPr id="27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15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1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52" name="Picture 51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1329334" flipH="1">
            <a:off x="7158609" y="1229776"/>
            <a:ext cx="2012022" cy="1219407"/>
          </a:xfrm>
          <a:prstGeom prst="rect">
            <a:avLst/>
          </a:prstGeom>
        </p:spPr>
      </p:pic>
      <p:pic>
        <p:nvPicPr>
          <p:cNvPr id="45" name="Picture 44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6" cy="1562080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5" name="Picture 54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93510" y="652475"/>
            <a:ext cx="1406145" cy="852209"/>
          </a:xfrm>
          <a:prstGeom prst="rect">
            <a:avLst/>
          </a:prstGeom>
        </p:spPr>
      </p:pic>
      <p:pic>
        <p:nvPicPr>
          <p:cNvPr id="56" name="Picture 55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7821" y="723913"/>
            <a:ext cx="1406145" cy="852209"/>
          </a:xfrm>
          <a:prstGeom prst="rect">
            <a:avLst/>
          </a:prstGeom>
        </p:spPr>
      </p:pic>
      <p:pic>
        <p:nvPicPr>
          <p:cNvPr id="35" name="Picture 34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4640192" y="1307584"/>
            <a:ext cx="1406145" cy="852209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T-t-t-</a:t>
            </a:r>
            <a:r>
              <a:rPr lang="en-GB" sz="3600" b="1" dirty="0" err="1">
                <a:solidFill>
                  <a:schemeClr val="tx1"/>
                </a:solidFill>
              </a:rPr>
              <a:t>teapotball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4499992" y="4149080"/>
            <a:ext cx="4167344" cy="1285884"/>
          </a:xfrm>
          <a:prstGeom prst="wedgeRoundRectCallout">
            <a:avLst>
              <a:gd name="adj1" fmla="val 9571"/>
              <a:gd name="adj2" fmla="val -15926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T-t-t-</a:t>
            </a:r>
            <a:r>
              <a:rPr lang="fr-FR" sz="4000" b="1" dirty="0" err="1">
                <a:solidFill>
                  <a:schemeClr val="tx1"/>
                </a:solidFill>
              </a:rPr>
              <a:t>théièreball</a:t>
            </a:r>
            <a:r>
              <a:rPr lang="fr-FR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27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14" cstate="print"/>
          <a:stretch>
            <a:fillRect/>
          </a:stretch>
        </p:blipFill>
        <p:spPr>
          <a:xfrm>
            <a:off x="8429652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1" presetClass="path" presetSubtype="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E-6 -0.00023 C -0.00243 -0.01088 -0.01059 -0.0213 -0.01337 -0.0213 C -0.03142 -0.0213 -0.05 0.14444 -0.05 0.31018 C -0.05 0.22662 -0.0592 0.14444 -0.06806 0.14444 C -0.07726 0.14444 -0.08593 0.22778 -0.08593 0.31018 C -0.08593 0.26875 -0.09062 0.22662 -0.09531 0.22662 C -0.09982 0.22662 -0.10452 0.26782 -0.10452 0.31018 C -0.10452 0.28889 -0.10678 0.26875 -0.10921 0.26875 C -0.11146 0.26875 -0.11372 0.29004 -0.11372 0.31018 C -0.11372 0.29953 -0.11494 0.28889 -0.11615 0.28889 C -0.11667 0.28889 -0.11841 0.29953 -0.11841 0.31018 C -0.11841 0.30486 -0.1191 0.29953 -0.11962 0.29953 C -0.11962 0.29815 -0.12084 0.30486 -0.12084 0.31018 C -0.12084 0.30741 -0.12084 0.30486 -0.12153 0.30486 C -0.12153 0.30625 -0.12205 0.30764 -0.12205 0.31018 C -0.12205 0.30879 -0.12205 0.30741 -0.12205 0.30625 C -0.12275 0.30625 -0.12275 0.30764 -0.12275 0.30903 C -0.12327 0.30903 -0.12327 0.30764 -0.12327 0.30625 C -0.12379 0.30625 -0.12379 0.30764 -0.12379 0.30903 " pathEditMode="relative" rAng="0" ptsTypes="fffffffffffffffffff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14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1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C -0.00799 -0.01157 -0.03559 -0.02314 -0.04514 -0.02314 C -0.10625 -0.02314 -0.1691 0.1588 -0.1691 0.34098 C -0.1691 0.24908 -0.20035 0.1588 -0.23004 0.1588 C -0.26146 0.1588 -0.29115 0.2507 -0.29115 0.34098 C -0.29115 0.29561 -0.30695 0.24908 -0.32257 0.24908 C -0.33837 0.24908 -0.35399 0.29445 -0.35399 0.34098 C -0.35399 0.3176 -0.36181 0.29561 -0.36962 0.29561 C -0.37761 0.29561 -0.38542 0.31875 -0.38542 0.34098 C -0.38542 0.32917 -0.38958 0.3176 -0.39323 0.3176 C -0.39531 0.3176 -0.40104 0.32917 -0.40104 0.34098 C -0.40104 0.33496 -0.40313 0.32917 -0.40521 0.32917 C -0.40521 0.32778 -0.40938 0.33496 -0.40938 0.34098 C -0.40938 0.33774 -0.40938 0.33496 -0.41129 0.33496 C -0.41129 0.33658 -0.41337 0.33797 -0.41337 0.34098 C -0.41337 0.33936 -0.41337 0.33774 -0.41337 0.33658 C -0.41545 0.33658 -0.41545 0.33797 -0.41545 0.33959 C -0.41754 0.33959 -0.41754 0.33797 -0.41754 0.33658 C -0.41945 0.33658 -0.41945 0.33797 -0.41945 0.33959 " pathEditMode="relative" rAng="0" ptsTypes="fffffffffffffffffff">
                                      <p:cBhvr>
                                        <p:cTn id="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15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1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33333E-6 -7.40741E-7 C 0.0026 -0.01505 0.01319 -0.02986 0.01666 -0.02986 C 0.03993 -0.02986 0.06354 0.20463 0.06354 0.43935 C 0.06354 0.32107 0.07534 0.20463 0.0868 0.20463 C 0.09843 0.20463 0.10955 0.32292 0.10955 0.43935 C 0.10955 0.38102 0.11562 0.32107 0.12152 0.32107 C 0.12725 0.32107 0.13333 0.37917 0.13333 0.43935 C 0.13333 0.40926 0.13628 0.38102 0.13923 0.38102 C 0.14236 0.38102 0.14531 0.41088 0.14531 0.43935 C 0.14531 0.42431 0.14687 0.40926 0.14809 0.40926 C 0.14896 0.40926 0.15104 0.42431 0.15104 0.43935 C 0.15104 0.43171 0.15191 0.42431 0.1526 0.42431 C 0.1526 0.42222 0.15434 0.43171 0.15434 0.43935 C 0.15434 0.43542 0.15434 0.43171 0.15486 0.43171 C 0.15486 0.4338 0.1559 0.43565 0.1559 0.43935 C 0.1559 0.43727 0.1559 0.43542 0.1559 0.4338 C 0.15642 0.4338 0.15642 0.43565 0.15642 0.4375 C 0.15729 0.4375 0.15729 0.43565 0.15729 0.4338 C 0.15833 0.4338 0.15833 0.43565 0.15833 0.4375 " pathEditMode="relative" rAng="0" ptsTypes="fffffffffffffffffff">
                                      <p:cBhvr>
                                        <p:cTn id="12" dur="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20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1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44444E-6 -2.96296E-6 C 0.0033 -0.01065 0.01511 -0.02129 0.01928 -0.02129 C 0.04549 -0.02129 0.07257 0.14537 0.07257 0.31204 C 0.07257 0.22801 0.08612 0.14537 0.09879 0.14537 C 0.11233 0.14537 0.12518 0.2294 0.12518 0.31204 C 0.12518 0.2706 0.13195 0.22801 0.13855 0.22801 C 0.14532 0.22801 0.15209 0.26945 0.15209 0.31204 C 0.15209 0.29074 0.15556 0.2706 0.15886 0.2706 C 0.16233 0.2706 0.16563 0.2919 0.16563 0.31204 C 0.16563 0.30139 0.16737 0.29074 0.16893 0.29074 C 0.1698 0.29074 0.1724 0.30139 0.1724 0.31204 C 0.1724 0.30672 0.17327 0.30139 0.17414 0.30139 C 0.17414 0.3 0.17587 0.30672 0.17587 0.31204 C 0.17587 0.30926 0.17587 0.30672 0.17674 0.30672 C 0.17674 0.3081 0.17761 0.30949 0.17761 0.31204 C 0.17761 0.31065 0.17761 0.30926 0.17761 0.3081 C 0.17848 0.3081 0.17848 0.30949 0.17848 0.31088 C 0.17934 0.31088 0.17934 0.30949 0.17934 0.3081 C 0.18039 0.3081 0.18039 0.30949 0.18039 0.31088 " pathEditMode="relative" rAng="0" ptsTypes="fffffffffffffffffff">
                                      <p:cBhvr>
                                        <p:cTn id="14" dur="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14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5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ngry psychologist room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286521"/>
          </a:xfrm>
          <a:prstGeom prst="rect">
            <a:avLst/>
          </a:prstGeom>
        </p:spPr>
      </p:pic>
      <p:pic>
        <p:nvPicPr>
          <p:cNvPr id="61" name="Picture 60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29058" y="3714752"/>
            <a:ext cx="4857784" cy="2426676"/>
          </a:xfrm>
          <a:prstGeom prst="rect">
            <a:avLst/>
          </a:prstGeom>
        </p:spPr>
      </p:pic>
      <p:pic>
        <p:nvPicPr>
          <p:cNvPr id="62" name="Picture 61" descr="mrcalmbox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4572000" y="3000372"/>
            <a:ext cx="3678444" cy="2212362"/>
          </a:xfrm>
          <a:prstGeom prst="rect">
            <a:avLst/>
          </a:prstGeom>
        </p:spPr>
      </p:pic>
      <p:pic>
        <p:nvPicPr>
          <p:cNvPr id="59" name="Picture 58" descr="mrcalmbo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80" y="2643182"/>
            <a:ext cx="2688224" cy="1926610"/>
          </a:xfrm>
          <a:prstGeom prst="rect">
            <a:avLst/>
          </a:prstGeom>
        </p:spPr>
      </p:pic>
      <p:pic>
        <p:nvPicPr>
          <p:cNvPr id="60" name="Picture 59" descr="mrcalmbox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9256" y="1875179"/>
            <a:ext cx="2571768" cy="1928294"/>
          </a:xfrm>
          <a:prstGeom prst="rect">
            <a:avLst/>
          </a:prstGeom>
        </p:spPr>
      </p:pic>
      <p:pic>
        <p:nvPicPr>
          <p:cNvPr id="46" name="Picture 45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142984"/>
            <a:ext cx="2350605" cy="1562079"/>
          </a:xfrm>
          <a:prstGeom prst="rect">
            <a:avLst/>
          </a:prstGeom>
        </p:spPr>
      </p:pic>
      <p:pic>
        <p:nvPicPr>
          <p:cNvPr id="58" name="Picture 57" descr="footy net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14488"/>
            <a:ext cx="3348838" cy="29715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But first return the teapots to the kitchen.</a:t>
            </a:r>
          </a:p>
        </p:txBody>
      </p:sp>
      <p:pic>
        <p:nvPicPr>
          <p:cNvPr id="48" name="Picture 47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850037">
            <a:off x="1775875" y="2849655"/>
            <a:ext cx="1852452" cy="1175441"/>
          </a:xfrm>
          <a:prstGeom prst="rect">
            <a:avLst/>
          </a:prstGeom>
        </p:spPr>
      </p:pic>
      <p:pic>
        <p:nvPicPr>
          <p:cNvPr id="50" name="Picture 49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3633914" flipH="1">
            <a:off x="662997" y="2801434"/>
            <a:ext cx="2085972" cy="1264225"/>
          </a:xfrm>
          <a:prstGeom prst="rect">
            <a:avLst/>
          </a:prstGeom>
        </p:spPr>
      </p:pic>
      <p:pic>
        <p:nvPicPr>
          <p:cNvPr id="51" name="Picture 50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286124"/>
            <a:ext cx="1228716" cy="744676"/>
          </a:xfrm>
          <a:prstGeom prst="rect">
            <a:avLst/>
          </a:prstGeom>
        </p:spPr>
      </p:pic>
      <p:pic>
        <p:nvPicPr>
          <p:cNvPr id="53" name="Picture 52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0432524">
            <a:off x="1487034" y="2482064"/>
            <a:ext cx="1792368" cy="1086284"/>
          </a:xfrm>
          <a:prstGeom prst="rect">
            <a:avLst/>
          </a:prstGeom>
        </p:spPr>
      </p:pic>
      <p:pic>
        <p:nvPicPr>
          <p:cNvPr id="49" name="Picture 48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2458790">
            <a:off x="218101" y="3429000"/>
            <a:ext cx="1925237" cy="1166810"/>
          </a:xfrm>
          <a:prstGeom prst="rect">
            <a:avLst/>
          </a:prstGeom>
        </p:spPr>
      </p:pic>
      <p:pic>
        <p:nvPicPr>
          <p:cNvPr id="23" name="Picture 22" descr="gu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9" y="3535137"/>
            <a:ext cx="1143007" cy="751119"/>
          </a:xfrm>
          <a:prstGeom prst="rect">
            <a:avLst/>
          </a:prstGeom>
        </p:spPr>
      </p:pic>
      <p:pic>
        <p:nvPicPr>
          <p:cNvPr id="32" name="Picture 31" descr="angry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25" name="Picture 24" descr="angryangrycarrotfac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615" y="1857364"/>
            <a:ext cx="1957873" cy="4062404"/>
          </a:xfrm>
          <a:prstGeom prst="rect">
            <a:avLst/>
          </a:prstGeom>
        </p:spPr>
      </p:pic>
      <p:pic>
        <p:nvPicPr>
          <p:cNvPr id="30" name="Picture 29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rot="18950920">
            <a:off x="3496293" y="3441166"/>
            <a:ext cx="1406145" cy="852209"/>
          </a:xfrm>
          <a:prstGeom prst="rect">
            <a:avLst/>
          </a:prstGeom>
        </p:spPr>
      </p:pic>
      <p:pic>
        <p:nvPicPr>
          <p:cNvPr id="31" name="Picture 30" descr="teapot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440927" y="3648361"/>
            <a:ext cx="1406145" cy="85220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714612" y="4000504"/>
            <a:ext cx="5643602" cy="1285884"/>
          </a:xfrm>
          <a:prstGeom prst="wedgeRoundRectCallout">
            <a:avLst>
              <a:gd name="adj1" fmla="val -56525"/>
              <a:gd name="adj2" fmla="val -82231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</a:rPr>
              <a:t>Mais d’abord ramène les théières à la cuisine.</a:t>
            </a:r>
          </a:p>
        </p:txBody>
      </p:sp>
      <p:pic>
        <p:nvPicPr>
          <p:cNvPr id="2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14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340676" cy="314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0" y="3853048"/>
            <a:ext cx="4340676" cy="300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3324" y="3714753"/>
            <a:ext cx="4340676" cy="314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3291" y="0"/>
            <a:ext cx="4340709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1714480" y="3000372"/>
            <a:ext cx="5572164" cy="1785950"/>
          </a:xfrm>
          <a:prstGeom prst="wedgeRoundRectCallout">
            <a:avLst>
              <a:gd name="adj1" fmla="val -132705"/>
              <a:gd name="adj2" fmla="val -11447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5400" b="1" dirty="0">
                <a:solidFill>
                  <a:schemeClr val="tx1"/>
                </a:solidFill>
              </a:rPr>
              <a:t>VOUS AVEZ CINQ MINUTES !!!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929462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have five minutes!!!!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1" cy="614364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Ok… Now she’s gone mental!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She’s got a gun!</a:t>
            </a:r>
          </a:p>
        </p:txBody>
      </p:sp>
      <p:pic>
        <p:nvPicPr>
          <p:cNvPr id="46" name="Picture 45" descr="angrybiscuit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3857628"/>
            <a:ext cx="1491608" cy="428623"/>
          </a:xfrm>
          <a:prstGeom prst="rect">
            <a:avLst/>
          </a:prstGeom>
        </p:spPr>
      </p:pic>
      <p:pic>
        <p:nvPicPr>
          <p:cNvPr id="55" name="Picture 54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9" cy="1276328"/>
          </a:xfrm>
          <a:prstGeom prst="rect">
            <a:avLst/>
          </a:prstGeom>
        </p:spPr>
      </p:pic>
      <p:pic>
        <p:nvPicPr>
          <p:cNvPr id="56" name="Picture 55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7331" y="4214818"/>
            <a:ext cx="1920607" cy="1276327"/>
          </a:xfrm>
          <a:prstGeom prst="rect">
            <a:avLst/>
          </a:prstGeom>
        </p:spPr>
      </p:pic>
      <p:pic>
        <p:nvPicPr>
          <p:cNvPr id="57" name="Picture 56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33635" y="2857496"/>
            <a:ext cx="1760284" cy="2961644"/>
          </a:xfrm>
          <a:prstGeom prst="rect">
            <a:avLst/>
          </a:prstGeom>
        </p:spPr>
      </p:pic>
      <p:pic>
        <p:nvPicPr>
          <p:cNvPr id="58" name="Picture 57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5033635" y="2857496"/>
            <a:ext cx="1760284" cy="2961645"/>
          </a:xfrm>
          <a:prstGeom prst="rect">
            <a:avLst/>
          </a:prstGeom>
        </p:spPr>
      </p:pic>
      <p:pic>
        <p:nvPicPr>
          <p:cNvPr id="59" name="Picture 58" descr="angrylighte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5862" cy="2125257"/>
          </a:xfrm>
          <a:prstGeom prst="rect">
            <a:avLst/>
          </a:prstGeom>
        </p:spPr>
      </p:pic>
      <p:pic>
        <p:nvPicPr>
          <p:cNvPr id="60" name="Picture 59" descr="angrylighteningbulb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214678" y="3643314"/>
            <a:ext cx="1928826" cy="212852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857224" y="785794"/>
            <a:ext cx="5000628" cy="2357454"/>
          </a:xfrm>
          <a:prstGeom prst="wedgeRoundRectCallout">
            <a:avLst>
              <a:gd name="adj1" fmla="val 19021"/>
              <a:gd name="adj2" fmla="val 8000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4000" b="1" dirty="0">
                <a:solidFill>
                  <a:schemeClr val="tx1"/>
                </a:solidFill>
              </a:rPr>
              <a:t>Ok… maintenant elle est devenue folle ! Elle a un pistolet !</a:t>
            </a:r>
          </a:p>
        </p:txBody>
      </p:sp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14665" y="3366687"/>
            <a:ext cx="2034633" cy="2510261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3111">
            <a:off x="1117211" y="3370147"/>
            <a:ext cx="2022959" cy="2495860"/>
          </a:xfrm>
          <a:prstGeom prst="rect">
            <a:avLst/>
          </a:prstGeom>
        </p:spPr>
      </p:pic>
      <p:pic>
        <p:nvPicPr>
          <p:cNvPr id="14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14" cstate="print"/>
          <a:stretch>
            <a:fillRect/>
          </a:stretch>
        </p:blipFill>
        <p:spPr>
          <a:xfrm>
            <a:off x="8358214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C182BE-04F7-461A-B960-31015C3E79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B4E7A8-3E6F-4CEB-A24A-081E9E19E9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221256-5981-48A3-865A-43624A1FB0C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801</Words>
  <Application>Microsoft Office PowerPoint</Application>
  <PresentationFormat>On-screen Show (4:3)</PresentationFormat>
  <Paragraphs>154</Paragraphs>
  <Slides>37</Slides>
  <Notes>37</Notes>
  <HiddenSlides>0</HiddenSlides>
  <MMClips>40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Do as I say – Part Two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as I say – Part Two</dc:title>
  <dc:creator>ntb25</dc:creator>
  <cp:lastModifiedBy>Bernardo Carvalho de Mello</cp:lastModifiedBy>
  <cp:revision>144</cp:revision>
  <dcterms:created xsi:type="dcterms:W3CDTF">2010-05-10T15:25:07Z</dcterms:created>
  <dcterms:modified xsi:type="dcterms:W3CDTF">2025-07-22T18:15:58Z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