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8"/>
  </p:notesMasterIdLst>
  <p:sldIdLst>
    <p:sldId id="256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9" r:id="rId34"/>
    <p:sldId id="288" r:id="rId35"/>
    <p:sldId id="287" r:id="rId36"/>
    <p:sldId id="290" r:id="rId3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26"/>
  </p:normalViewPr>
  <p:slideViewPr>
    <p:cSldViewPr>
      <p:cViewPr>
        <p:scale>
          <a:sx n="55" d="100"/>
          <a:sy n="55" d="100"/>
        </p:scale>
        <p:origin x="2616" y="17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F777CF02-ADFD-482D-AD56-CE1515D2440B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1A2AAB43-23E9-4367-AA63-1031898DD4B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A27A295-8492-4E29-9F2F-44C3E5977E50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58F39FD-D506-4508-9B16-63481FE2FAA8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BC1F496-5894-4C06-88B2-B9D75B2017FF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16E31C2-E738-44C4-B880-6C5F0ADE5E81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FE41D82-3615-4170-B8FC-BA70F1A67812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B933A1-D7B6-4475-B357-8C0BAC0CA729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C1FD9D-7FDF-4F75-A2C1-2E48C0B5391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DC6B5F-BE90-475E-95EC-C70A764DBFBE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9F10EF-832F-4DA4-84A6-2B8E83AA96A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5D40E5-9945-4CC0-AA35-2777939E3A33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A3EE90-8346-4AC0-B6A6-2E6F4234D7A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186F17-3588-4A9B-AB68-A0E3947714D9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E34A87-D02A-4382-A657-1B0CD74C9EF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9CCB9F-92C8-4379-A73B-C333D37D7FC6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68BC71-951D-407A-BAF0-B73011AF153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9F8118-FE6C-4683-B331-F658B0CD7FB0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0B5C4D-A7DC-458B-A11A-EE3E13B2289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DFB9B5-E47F-491F-B27C-C51D4D881DDD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EBE018-7B78-49AA-8847-F88BDDB19EC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5AD2B2-7894-45B0-844E-107A067835B0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460028-33A8-411F-A4E2-DBEACA748D5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86E13E-00BE-447A-96A7-37431E7EB90C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D45B12-716E-49FA-AD2E-F8DA5DC9566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3DF982-873B-4CF6-9A04-E9F13B6166AF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5AD706-3E45-4700-959C-898AFCD17A6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77236E-BF8E-4904-9C45-9EC88328E176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505B2D-A345-475D-9929-7215F5DDCED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39B8B5E-FB99-44B0-AE10-E164438EE167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A76B48E-D909-4B1B-A6FD-8BDD86464FD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20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1.wav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2.wav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3.wav"/><Relationship Id="rId6" Type="http://schemas.openxmlformats.org/officeDocument/2006/relationships/image" Target="../media/image20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4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5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22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6.wav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7.wav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8.wav"/><Relationship Id="rId6" Type="http://schemas.openxmlformats.org/officeDocument/2006/relationships/image" Target="../media/image22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9.wav"/><Relationship Id="rId6" Type="http://schemas.openxmlformats.org/officeDocument/2006/relationships/image" Target="../media/image22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0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1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2.wav"/><Relationship Id="rId6" Type="http://schemas.openxmlformats.org/officeDocument/2006/relationships/image" Target="../media/image24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3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8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4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8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5.wav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6.wav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7.wav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8.wav"/><Relationship Id="rId6" Type="http://schemas.openxmlformats.org/officeDocument/2006/relationships/image" Target="../media/image24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9.wav"/><Relationship Id="rId6" Type="http://schemas.openxmlformats.org/officeDocument/2006/relationships/image" Target="../media/image24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18" Type="http://schemas.openxmlformats.org/officeDocument/2006/relationships/image" Target="../media/image39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42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17" Type="http://schemas.openxmlformats.org/officeDocument/2006/relationships/image" Target="../media/image38.png"/><Relationship Id="rId2" Type="http://schemas.openxmlformats.org/officeDocument/2006/relationships/audio" Target="../media/audio31.wav"/><Relationship Id="rId16" Type="http://schemas.openxmlformats.org/officeDocument/2006/relationships/image" Target="../media/image37.png"/><Relationship Id="rId20" Type="http://schemas.openxmlformats.org/officeDocument/2006/relationships/image" Target="../media/image41.png"/><Relationship Id="rId1" Type="http://schemas.openxmlformats.org/officeDocument/2006/relationships/audio" Target="../media/audio30.wav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5" Type="http://schemas.openxmlformats.org/officeDocument/2006/relationships/image" Target="../media/image36.png"/><Relationship Id="rId23" Type="http://schemas.microsoft.com/office/2007/relationships/hdphoto" Target="../media/hdphoto1.wdp"/><Relationship Id="rId10" Type="http://schemas.openxmlformats.org/officeDocument/2006/relationships/image" Target="../media/image31.png"/><Relationship Id="rId19" Type="http://schemas.openxmlformats.org/officeDocument/2006/relationships/image" Target="../media/image40.png"/><Relationship Id="rId4" Type="http://schemas.openxmlformats.org/officeDocument/2006/relationships/image" Target="../media/image12.jpeg"/><Relationship Id="rId9" Type="http://schemas.openxmlformats.org/officeDocument/2006/relationships/image" Target="../media/image30.png"/><Relationship Id="rId14" Type="http://schemas.openxmlformats.org/officeDocument/2006/relationships/image" Target="../media/image35.png"/><Relationship Id="rId22" Type="http://schemas.openxmlformats.org/officeDocument/2006/relationships/image" Target="../media/image4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/>
              <a:t>Face to Clock Face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1563" y="3886200"/>
            <a:ext cx="7000875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/>
              <a:t>With Mr. Angry Toaster-Brow, The Radio and Miss Digitally Angry Clock-Face</a:t>
            </a:r>
            <a:endParaRPr lang="en-GB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500" y="62865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earts (Explored!) by qthomasbower.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592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ound Same Side Corner Rectangle 1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2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tx1"/>
                </a:solidFill>
              </a:rPr>
              <a:t>It is two o’clock in the afternoon.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1268" name="Picture 3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50" y="1357313"/>
            <a:ext cx="49339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angrydigital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50" y="1357313"/>
            <a:ext cx="49339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5" descr="angrydigitalclock1400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50" y="1357313"/>
            <a:ext cx="49339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ular Callout 6"/>
          <p:cNvSpPr/>
          <p:nvPr/>
        </p:nvSpPr>
        <p:spPr>
          <a:xfrm>
            <a:off x="179388" y="188913"/>
            <a:ext cx="7527925" cy="1055687"/>
          </a:xfrm>
          <a:prstGeom prst="wedgeRoundRectCallout">
            <a:avLst>
              <a:gd name="adj1" fmla="val -12349"/>
              <a:gd name="adj2" fmla="val 16431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solidFill>
                  <a:schemeClr val="tx1"/>
                </a:solidFill>
                <a:cs typeface="Arial" charset="0"/>
              </a:rPr>
              <a:t>Il </a:t>
            </a:r>
            <a:r>
              <a:rPr lang="en-US" sz="4000" b="1" dirty="0" err="1">
                <a:solidFill>
                  <a:schemeClr val="tx1"/>
                </a:solidFill>
                <a:cs typeface="Arial" charset="0"/>
              </a:rPr>
              <a:t>est</a:t>
            </a:r>
            <a:r>
              <a:rPr lang="en-US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cs typeface="Arial" charset="0"/>
              </a:rPr>
              <a:t>deux</a:t>
            </a:r>
            <a:r>
              <a:rPr lang="en-US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cs typeface="Arial" charset="0"/>
              </a:rPr>
              <a:t>heures</a:t>
            </a:r>
            <a:r>
              <a:rPr lang="en-US" sz="4000" b="1" dirty="0">
                <a:solidFill>
                  <a:schemeClr val="tx1"/>
                </a:solidFill>
                <a:cs typeface="Arial" charset="0"/>
              </a:rPr>
              <a:t> de </a:t>
            </a:r>
            <a:r>
              <a:rPr lang="en-US" sz="4000" b="1" dirty="0" err="1">
                <a:solidFill>
                  <a:schemeClr val="tx1"/>
                </a:solidFill>
                <a:cs typeface="Arial" charset="0"/>
              </a:rPr>
              <a:t>l’après</a:t>
            </a:r>
            <a:r>
              <a:rPr lang="en-US" sz="4000" b="1" dirty="0">
                <a:solidFill>
                  <a:schemeClr val="tx1"/>
                </a:solidFill>
                <a:cs typeface="Arial" charset="0"/>
              </a:rPr>
              <a:t>-midi.</a:t>
            </a:r>
            <a:endParaRPr lang="en-GB" sz="4000" b="1" dirty="0">
              <a:solidFill>
                <a:schemeClr val="tx1"/>
              </a:solidFill>
              <a:cs typeface="Arial" charset="0"/>
            </a:endParaRPr>
          </a:p>
        </p:txBody>
      </p:sp>
      <p:pic>
        <p:nvPicPr>
          <p:cNvPr id="9" name="FRVOFaceToClockFace_10.wav">
            <a:hlinkClick r:id="" action="ppaction://media"/>
          </p:cNvPr>
          <p:cNvPicPr>
            <a:picLocks noRot="1" noChangeAspect="1"/>
          </p:cNvPicPr>
          <p:nvPr>
            <a:wavAudioFile r:embed="rId1" name="FRVOFaceToClockFace_10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32813" y="63087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9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angry sportsground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500813"/>
            <a:ext cx="91440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2" descr="angry sportsground.bmp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79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3" descr="R:\ANIMATIONS\PICTURES\angrytoasterbrow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6063" cy="185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13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Picture 5" descr="angryradio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6125"/>
            <a:ext cx="3000375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5" name="Picture 7" descr="angryradio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4538"/>
            <a:ext cx="3000375" cy="200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ed Rectangular Callout 8"/>
          <p:cNvSpPr/>
          <p:nvPr/>
        </p:nvSpPr>
        <p:spPr>
          <a:xfrm>
            <a:off x="2928938" y="714375"/>
            <a:ext cx="3429000" cy="1571625"/>
          </a:xfrm>
          <a:prstGeom prst="wedgeRoundRectCallout">
            <a:avLst>
              <a:gd name="adj1" fmla="val 46389"/>
              <a:gd name="adj2" fmla="val 9643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 err="1">
                <a:solidFill>
                  <a:schemeClr val="tx1"/>
                </a:solidFill>
              </a:rPr>
              <a:t>Mwahaha</a:t>
            </a:r>
            <a:r>
              <a:rPr lang="en-US" sz="4000" b="1" dirty="0">
                <a:solidFill>
                  <a:schemeClr val="tx1"/>
                </a:solidFill>
              </a:rPr>
              <a:t>…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tx1"/>
                </a:solidFill>
              </a:rPr>
              <a:t>I won!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3" name="FRVOFaceToClockFace_11.wav">
            <a:hlinkClick r:id="" action="ppaction://media"/>
          </p:cNvPr>
          <p:cNvPicPr>
            <a:picLocks noRot="1" noChangeAspect="1"/>
          </p:cNvPicPr>
          <p:nvPr>
            <a:wavAudioFile r:embed="rId1" name="FRVOFaceToClockFace_11.wav"/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532813" y="61658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2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5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earts (Explored!) by qthomasbower.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50" y="1357313"/>
            <a:ext cx="49339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4" descr="angrydigital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50" y="1357313"/>
            <a:ext cx="49339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5" descr="angrydigitalclock1400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50" y="1357313"/>
            <a:ext cx="49339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MSj03882290000[1].wav">
            <a:hlinkClick r:id="" action="ppaction://media"/>
          </p:cNvPr>
          <p:cNvPicPr>
            <a:picLocks noRot="1" noChangeAspect="1"/>
          </p:cNvPicPr>
          <p:nvPr>
            <a:wavAudioFile r:embed="rId1" name="MSj03882290000[1].wav"/>
          </p:nvPr>
        </p:nvPicPr>
        <p:blipFill>
          <a:blip r:embed="rId7" cstate="screen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angry sportsground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79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ound Same Side Corner Rectangle 1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2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tx1"/>
                </a:solidFill>
              </a:rPr>
              <a:t>It is quarter past two!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4340" name="Picture 3" descr="R:\ANIMATIONS\PICTURES\angrytoasterbrow2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6063" cy="185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13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5" descr="angryradio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6125"/>
            <a:ext cx="3000375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Picture 7" descr="angryradio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4538"/>
            <a:ext cx="3000375" cy="200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4" name="Rounded Rectangular Callout 8"/>
          <p:cNvSpPr>
            <a:spLocks noChangeArrowheads="1"/>
          </p:cNvSpPr>
          <p:nvPr/>
        </p:nvSpPr>
        <p:spPr bwMode="auto">
          <a:xfrm>
            <a:off x="2051050" y="1268413"/>
            <a:ext cx="4537075" cy="1512887"/>
          </a:xfrm>
          <a:prstGeom prst="wedgeRoundRectCallout">
            <a:avLst>
              <a:gd name="adj1" fmla="val -31718"/>
              <a:gd name="adj2" fmla="val 103028"/>
              <a:gd name="adj3" fmla="val 16667"/>
            </a:avLst>
          </a:prstGeom>
          <a:solidFill>
            <a:schemeClr val="bg1"/>
          </a:solidFill>
          <a:ln w="381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000" b="1">
                <a:latin typeface="Calibri" pitchFamily="34" charset="0"/>
              </a:rPr>
              <a:t>Il est deux heures et quart!</a:t>
            </a:r>
            <a:endParaRPr lang="en-GB" sz="4000" b="1">
              <a:latin typeface="Calibri" pitchFamily="34" charset="0"/>
            </a:endParaRPr>
          </a:p>
        </p:txBody>
      </p:sp>
      <p:pic>
        <p:nvPicPr>
          <p:cNvPr id="11" name="FRVOFaceToClockFace_13.wav">
            <a:hlinkClick r:id="" action="ppaction://media"/>
          </p:cNvPr>
          <p:cNvPicPr>
            <a:picLocks noRot="1" noChangeAspect="1"/>
          </p:cNvPicPr>
          <p:nvPr>
            <a:wavAudioFile r:embed="rId1" name="FRVOFaceToClockFace_13.wav"/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532813" y="63087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3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angry sportsground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79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ound Same Side Corner Rectangle 1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2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tx1"/>
                </a:solidFill>
              </a:rPr>
              <a:t>No, it is quarter to two!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5364" name="Picture 3" descr="R:\ANIMATIONS\PICTURES\angrytoasterbrow2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6063" cy="185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13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5" descr="angryradio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6125"/>
            <a:ext cx="3000375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7" descr="angryradio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4538"/>
            <a:ext cx="3000375" cy="200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8" name="Rounded Rectangular Callout 8"/>
          <p:cNvSpPr>
            <a:spLocks noChangeArrowheads="1"/>
          </p:cNvSpPr>
          <p:nvPr/>
        </p:nvSpPr>
        <p:spPr bwMode="auto">
          <a:xfrm>
            <a:off x="2928938" y="714375"/>
            <a:ext cx="5314950" cy="1635125"/>
          </a:xfrm>
          <a:prstGeom prst="wedgeRoundRectCallout">
            <a:avLst>
              <a:gd name="adj1" fmla="val 15093"/>
              <a:gd name="adj2" fmla="val 100333"/>
              <a:gd name="adj3" fmla="val 16667"/>
            </a:avLst>
          </a:prstGeom>
          <a:solidFill>
            <a:schemeClr val="bg1"/>
          </a:solidFill>
          <a:ln w="381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000" b="1">
                <a:latin typeface="Calibri" pitchFamily="34" charset="0"/>
              </a:rPr>
              <a:t>Non, il est deux heures moins le quart!</a:t>
            </a:r>
            <a:endParaRPr lang="en-GB" sz="4000" b="1">
              <a:latin typeface="Calibri" pitchFamily="34" charset="0"/>
            </a:endParaRPr>
          </a:p>
        </p:txBody>
      </p:sp>
      <p:pic>
        <p:nvPicPr>
          <p:cNvPr id="11" name="FRVOFaceToClockFace_14.wav">
            <a:hlinkClick r:id="" action="ppaction://media"/>
          </p:cNvPr>
          <p:cNvPicPr>
            <a:picLocks noRot="1" noChangeAspect="1"/>
          </p:cNvPicPr>
          <p:nvPr>
            <a:wavAudioFile r:embed="rId1" name="FRVOFaceToClockFace_14.wav"/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532813" y="63087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1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14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earts (Explored!) by qthomasbower.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592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ound Same Side Corner Rectangle 1"/>
          <p:cNvSpPr/>
          <p:nvPr/>
        </p:nvSpPr>
        <p:spPr>
          <a:xfrm>
            <a:off x="0" y="5786438"/>
            <a:ext cx="9144000" cy="1071562"/>
          </a:xfrm>
          <a:prstGeom prst="round2SameRect">
            <a:avLst/>
          </a:prstGeom>
          <a:solidFill>
            <a:schemeClr val="bg2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tx1"/>
                </a:solidFill>
              </a:rPr>
              <a:t>And the right time is… </a:t>
            </a:r>
          </a:p>
          <a:p>
            <a:pPr algn="ctr" fontAlgn="auto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tx1"/>
                </a:solidFill>
              </a:rPr>
              <a:t>“quarter past two in the afternoon”!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6388" name="Picture 3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50" y="1357313"/>
            <a:ext cx="49339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angrydigital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50" y="1357313"/>
            <a:ext cx="49339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5" descr="angrydigitalclock1400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50" y="1357313"/>
            <a:ext cx="49339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ular Callout 6"/>
          <p:cNvSpPr/>
          <p:nvPr/>
        </p:nvSpPr>
        <p:spPr>
          <a:xfrm>
            <a:off x="820738" y="115888"/>
            <a:ext cx="8072437" cy="1500187"/>
          </a:xfrm>
          <a:prstGeom prst="wedgeRoundRectCallout">
            <a:avLst>
              <a:gd name="adj1" fmla="val 14767"/>
              <a:gd name="adj2" fmla="val 7993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4000" b="1">
                <a:solidFill>
                  <a:schemeClr val="tx1"/>
                </a:solidFill>
                <a:cs typeface="Arial" charset="0"/>
              </a:rPr>
              <a:t>Et l‘heure exacte est… „deux heures et quart de l‘après-midi“!</a:t>
            </a:r>
          </a:p>
        </p:txBody>
      </p:sp>
      <p:pic>
        <p:nvPicPr>
          <p:cNvPr id="9" name="FRVOFaceToClockFace_15.wav">
            <a:hlinkClick r:id="" action="ppaction://media"/>
          </p:cNvPr>
          <p:cNvPicPr>
            <a:picLocks noRot="1" noChangeAspect="1"/>
          </p:cNvPicPr>
          <p:nvPr>
            <a:wavAudioFile r:embed="rId1" name="FRVOFaceToClockFace_15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32813" y="62372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4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4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42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angry sportsground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500813"/>
            <a:ext cx="91440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2" descr="angry sportsground.bmp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79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3" descr="R:\ANIMATIONS\PICTURES\angrytoasterbrow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6063" cy="185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13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5" descr="angryradio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6125"/>
            <a:ext cx="3000375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Picture 7" descr="angryradio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4538"/>
            <a:ext cx="3000375" cy="200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ed Rectangular Callout 8"/>
          <p:cNvSpPr/>
          <p:nvPr/>
        </p:nvSpPr>
        <p:spPr>
          <a:xfrm>
            <a:off x="1857375" y="714375"/>
            <a:ext cx="5214938" cy="1928813"/>
          </a:xfrm>
          <a:prstGeom prst="wedgeRoundRectCallout">
            <a:avLst>
              <a:gd name="adj1" fmla="val -45277"/>
              <a:gd name="adj2" fmla="val 9401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tx1"/>
                </a:solidFill>
              </a:rPr>
              <a:t>Ha, ha, ha, I am closer to the love of my sweet clock!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2" name="FRVOFaceToClockFace_16.wav">
            <a:hlinkClick r:id="" action="ppaction://media"/>
          </p:cNvPr>
          <p:cNvPicPr>
            <a:picLocks noRot="1" noChangeAspect="1"/>
          </p:cNvPicPr>
          <p:nvPr>
            <a:wavAudioFile r:embed="rId1" name="FRVOFaceToClockFace_16.wav"/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388350" y="62372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5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7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1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45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angry sportsground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500813"/>
            <a:ext cx="91440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2" descr="angry sportsground.bmp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79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3" descr="R:\ANIMATIONS\PICTURES\angrytoasterbrow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6063" cy="185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13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5" descr="angryradio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6125"/>
            <a:ext cx="3000375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7" descr="angryradio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4538"/>
            <a:ext cx="3000375" cy="200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ed Rectangular Callout 8"/>
          <p:cNvSpPr/>
          <p:nvPr/>
        </p:nvSpPr>
        <p:spPr>
          <a:xfrm>
            <a:off x="2928938" y="1146175"/>
            <a:ext cx="4883150" cy="1274763"/>
          </a:xfrm>
          <a:prstGeom prst="wedgeRoundRectCallout">
            <a:avLst>
              <a:gd name="adj1" fmla="val 15571"/>
              <a:gd name="adj2" fmla="val 11587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tx1"/>
                </a:solidFill>
              </a:rPr>
              <a:t>Never! One more go!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2" name="FRVOFaceToClockFace_17.wav">
            <a:hlinkClick r:id="" action="ppaction://media"/>
          </p:cNvPr>
          <p:cNvPicPr>
            <a:picLocks noRot="1" noChangeAspect="1"/>
          </p:cNvPicPr>
          <p:nvPr>
            <a:wavAudioFile r:embed="rId1" name="FRVOFaceToClockFace_17.wav"/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532813" y="62372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5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67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earts (Explored!) by qthomasbower.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3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50" y="1357313"/>
            <a:ext cx="49339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4" descr="angrydigital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50" y="1357313"/>
            <a:ext cx="49339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5" descr="angrydigitalclock1400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50" y="1357313"/>
            <a:ext cx="49339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MSj03882290000[1].wav">
            <a:hlinkClick r:id="" action="ppaction://media"/>
          </p:cNvPr>
          <p:cNvPicPr>
            <a:picLocks noRot="1" noChangeAspect="1"/>
          </p:cNvPicPr>
          <p:nvPr>
            <a:wavAudioFile r:embed="rId1" name="MSj03882290000[1].wav"/>
          </p:nvPr>
        </p:nvPicPr>
        <p:blipFill>
          <a:blip r:embed="rId7" cstate="screen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angry sportsground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79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ound Same Side Corner Rectangle 1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2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tx1"/>
                </a:solidFill>
              </a:rPr>
              <a:t>It is easy, it is half past five! 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20484" name="Picture 3" descr="R:\ANIMATIONS\PICTURES\angrytoasterbrow2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6063" cy="185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13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5" descr="angryradio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6125"/>
            <a:ext cx="3000375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icture 7" descr="angryradio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4538"/>
            <a:ext cx="3000375" cy="200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8" name="Rounded Rectangular Callout 8"/>
          <p:cNvSpPr>
            <a:spLocks noChangeArrowheads="1"/>
          </p:cNvSpPr>
          <p:nvPr/>
        </p:nvSpPr>
        <p:spPr bwMode="auto">
          <a:xfrm>
            <a:off x="2627313" y="931863"/>
            <a:ext cx="4214812" cy="1849437"/>
          </a:xfrm>
          <a:prstGeom prst="wedgeRoundRectCallout">
            <a:avLst>
              <a:gd name="adj1" fmla="val -45292"/>
              <a:gd name="adj2" fmla="val 83477"/>
              <a:gd name="adj3" fmla="val 16667"/>
            </a:avLst>
          </a:prstGeom>
          <a:solidFill>
            <a:schemeClr val="bg1"/>
          </a:solidFill>
          <a:ln w="381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000" b="1">
                <a:latin typeface="Calibri" pitchFamily="34" charset="0"/>
              </a:rPr>
              <a:t>C’est facile, il est cinq heures et demi!</a:t>
            </a:r>
            <a:endParaRPr lang="en-GB" sz="4000" b="1">
              <a:latin typeface="Calibri" pitchFamily="34" charset="0"/>
            </a:endParaRPr>
          </a:p>
        </p:txBody>
      </p:sp>
      <p:pic>
        <p:nvPicPr>
          <p:cNvPr id="11" name="FRVOFaceToClockFace_19.wav">
            <a:hlinkClick r:id="" action="ppaction://media"/>
          </p:cNvPr>
          <p:cNvPicPr>
            <a:picLocks noRot="1" noChangeAspect="1"/>
          </p:cNvPicPr>
          <p:nvPr>
            <a:wavAudioFile r:embed="rId1" name="FRVOFaceToClockFace_19.wav"/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532813" y="63087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9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7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angry sportsground.bmp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500813"/>
            <a:ext cx="91440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2" descr="angry sportsground.bmp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79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3" descr="R:\ANIMATIONS\PICTURES\angrytoasterbrow2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6063" cy="185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13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2928938" y="928688"/>
            <a:ext cx="5286375" cy="2928937"/>
          </a:xfrm>
          <a:prstGeom prst="wedgeRoundRectCallout">
            <a:avLst>
              <a:gd name="adj1" fmla="val -59692"/>
              <a:gd name="adj2" fmla="val 7099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tx1"/>
                </a:solidFill>
              </a:rPr>
              <a:t>The radio believes he can win the love of my dear Miss Digitally Angry Clock-Face. 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1" name="FRVOFaceToClockFace_2.wav">
            <a:hlinkClick r:id="" action="ppaction://media"/>
          </p:cNvPr>
          <p:cNvPicPr>
            <a:picLocks noRot="1" noChangeAspect="1"/>
          </p:cNvPicPr>
          <p:nvPr>
            <a:wavAudioFile r:embed="rId1" name="FRVOFaceToClockFace_2.wav"/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459788" y="62372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2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5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75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angry sportsground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79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ound Same Side Corner Rectangle 1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2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b="1" dirty="0">
                <a:solidFill>
                  <a:schemeClr val="tx1"/>
                </a:solidFill>
              </a:rPr>
              <a:t>Not fair, I was about to say the same! It is half past five!</a:t>
            </a:r>
            <a:endParaRPr lang="en-GB" sz="3000" b="1" dirty="0">
              <a:solidFill>
                <a:schemeClr val="tx1"/>
              </a:solidFill>
            </a:endParaRPr>
          </a:p>
        </p:txBody>
      </p:sp>
      <p:pic>
        <p:nvPicPr>
          <p:cNvPr id="21508" name="Picture 3" descr="R:\ANIMATIONS\PICTURES\angrytoasterbrow2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6063" cy="185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13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5" descr="angryradio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6125"/>
            <a:ext cx="3000375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1" name="Picture 7" descr="angryradio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4538"/>
            <a:ext cx="3000375" cy="200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2" name="Rounded Rectangular Callout 8"/>
          <p:cNvSpPr>
            <a:spLocks noChangeArrowheads="1"/>
          </p:cNvSpPr>
          <p:nvPr/>
        </p:nvSpPr>
        <p:spPr bwMode="auto">
          <a:xfrm>
            <a:off x="1716088" y="715963"/>
            <a:ext cx="7248525" cy="1920875"/>
          </a:xfrm>
          <a:prstGeom prst="wedgeRoundRectCallout">
            <a:avLst>
              <a:gd name="adj1" fmla="val 11912"/>
              <a:gd name="adj2" fmla="val 84046"/>
              <a:gd name="adj3" fmla="val 16667"/>
            </a:avLst>
          </a:prstGeom>
          <a:solidFill>
            <a:schemeClr val="bg1"/>
          </a:solidFill>
          <a:ln w="381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000" b="1">
                <a:latin typeface="Calibri" pitchFamily="34" charset="0"/>
              </a:rPr>
              <a:t>Pas juste, j’allais justement dire la même chose! </a:t>
            </a:r>
          </a:p>
          <a:p>
            <a:pPr algn="ctr"/>
            <a:r>
              <a:rPr lang="en-US" sz="4000" b="1">
                <a:latin typeface="Calibri" pitchFamily="34" charset="0"/>
              </a:rPr>
              <a:t>Il est cinq heures et demi!</a:t>
            </a:r>
            <a:endParaRPr lang="en-GB" sz="4000" b="1">
              <a:latin typeface="Calibri" pitchFamily="34" charset="0"/>
            </a:endParaRPr>
          </a:p>
        </p:txBody>
      </p:sp>
      <p:pic>
        <p:nvPicPr>
          <p:cNvPr id="11" name="FRVOFaceToClockFace_20.wav">
            <a:hlinkClick r:id="" action="ppaction://media"/>
          </p:cNvPr>
          <p:cNvPicPr>
            <a:picLocks noRot="1" noChangeAspect="1"/>
          </p:cNvPicPr>
          <p:nvPr>
            <a:wavAudioFile r:embed="rId1" name="FRVOFaceToClockFace_20.wav"/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604250" y="63087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4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9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6000" fill="hold" nodeType="withEffect">
                                  <p:stCondLst>
                                    <p:cond delay="3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17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earts (Explored!) by qthomasbower.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592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ound Same Side Corner Rectangle 1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2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500" b="1" dirty="0">
                <a:solidFill>
                  <a:schemeClr val="tx1"/>
                </a:solidFill>
              </a:rPr>
              <a:t>You are both right, my dears, it is half past five.</a:t>
            </a:r>
            <a:endParaRPr lang="en-GB" sz="3500" b="1" dirty="0">
              <a:solidFill>
                <a:schemeClr val="tx1"/>
              </a:solidFill>
            </a:endParaRPr>
          </a:p>
        </p:txBody>
      </p:sp>
      <p:pic>
        <p:nvPicPr>
          <p:cNvPr id="22532" name="Picture 3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50" y="1357313"/>
            <a:ext cx="49339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angrydigital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50" y="1357313"/>
            <a:ext cx="49339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5" descr="angrydigitalclock1400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50" y="1357313"/>
            <a:ext cx="49339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5" name="Rounded Rectangular Callout 6"/>
          <p:cNvSpPr>
            <a:spLocks noChangeArrowheads="1"/>
          </p:cNvSpPr>
          <p:nvPr/>
        </p:nvSpPr>
        <p:spPr bwMode="auto">
          <a:xfrm>
            <a:off x="250825" y="133350"/>
            <a:ext cx="6448425" cy="2000250"/>
          </a:xfrm>
          <a:prstGeom prst="wedgeRoundRectCallout">
            <a:avLst>
              <a:gd name="adj1" fmla="val -15486"/>
              <a:gd name="adj2" fmla="val 68810"/>
              <a:gd name="adj3" fmla="val 16667"/>
            </a:avLst>
          </a:prstGeom>
          <a:solidFill>
            <a:schemeClr val="bg1"/>
          </a:solidFill>
          <a:ln w="381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000" b="1">
                <a:latin typeface="Calibri" pitchFamily="34" charset="0"/>
              </a:rPr>
              <a:t>Vous avez tous les deux raison, mes très chers, il est cinq heures et demi.</a:t>
            </a:r>
          </a:p>
        </p:txBody>
      </p:sp>
      <p:pic>
        <p:nvPicPr>
          <p:cNvPr id="9" name="FRVOFaceToClockFace_21.wav">
            <a:hlinkClick r:id="" action="ppaction://media"/>
          </p:cNvPr>
          <p:cNvPicPr>
            <a:picLocks noRot="1" noChangeAspect="1"/>
          </p:cNvPicPr>
          <p:nvPr>
            <a:wavAudioFile r:embed="rId1" name="FRVOFaceToClockFace_21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604250" y="60928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9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7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67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6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83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earts (Explored!) by qthomasbower.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3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50" y="1357313"/>
            <a:ext cx="49339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angrydigital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50" y="1357313"/>
            <a:ext cx="49339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5" descr="angrydigitalclock1400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50" y="1357313"/>
            <a:ext cx="49339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ular Callout 6"/>
          <p:cNvSpPr/>
          <p:nvPr/>
        </p:nvSpPr>
        <p:spPr>
          <a:xfrm>
            <a:off x="571500" y="285750"/>
            <a:ext cx="8072438" cy="1343025"/>
          </a:xfrm>
          <a:prstGeom prst="wedgeRoundRectCallout">
            <a:avLst>
              <a:gd name="adj1" fmla="val 13476"/>
              <a:gd name="adj2" fmla="val 7819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tx1"/>
                </a:solidFill>
              </a:rPr>
              <a:t>We need to have a tie-breaker, and the winner will take me to dinner.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9" name="FRVOFaceToClockFace_22.wav">
            <a:hlinkClick r:id="" action="ppaction://media"/>
          </p:cNvPr>
          <p:cNvPicPr>
            <a:picLocks noRot="1" noChangeAspect="1"/>
          </p:cNvPicPr>
          <p:nvPr>
            <a:wavAudioFile r:embed="rId1" name="FRVOFaceToClockFace_22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32813" y="61658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000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6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angry sportsground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500813"/>
            <a:ext cx="91440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2" descr="angry sportsground.bmp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79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3" descr="R:\ANIMATIONS\PICTURES\angrytoasterbrow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6063" cy="185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13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5" descr="angryradio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6125"/>
            <a:ext cx="3000375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3" name="Picture 7" descr="angryradio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4538"/>
            <a:ext cx="3000375" cy="200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ed Rectangular Callout 8"/>
          <p:cNvSpPr/>
          <p:nvPr/>
        </p:nvSpPr>
        <p:spPr>
          <a:xfrm>
            <a:off x="2484438" y="920750"/>
            <a:ext cx="3429000" cy="1571625"/>
          </a:xfrm>
          <a:prstGeom prst="wedgeRoundRectCallout">
            <a:avLst>
              <a:gd name="adj1" fmla="val -45277"/>
              <a:gd name="adj2" fmla="val 9401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tx1"/>
                </a:solidFill>
              </a:rPr>
              <a:t>It will be me,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tx1"/>
                </a:solidFill>
              </a:rPr>
              <a:t>I am sure.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2" name="FRVOFaceToClockFace_23.wav">
            <a:hlinkClick r:id="" action="ppaction://media"/>
          </p:cNvPr>
          <p:cNvPicPr>
            <a:picLocks noRot="1" noChangeAspect="1"/>
          </p:cNvPicPr>
          <p:nvPr>
            <a:wavAudioFile r:embed="rId1" name="FRVOFaceToClockFace_23.wav"/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532813" y="63087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1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5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4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angry sportsground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500813"/>
            <a:ext cx="91440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2" descr="angry sportsground.bmp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79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3" descr="R:\ANIMATIONS\PICTURES\angrytoasterbrow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6063" cy="185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13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5" descr="angryradio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6125"/>
            <a:ext cx="3000375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7" name="Picture 7" descr="angryradio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6125"/>
            <a:ext cx="3000375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ed Rectangular Callout 8"/>
          <p:cNvSpPr/>
          <p:nvPr/>
        </p:nvSpPr>
        <p:spPr>
          <a:xfrm>
            <a:off x="2928938" y="1506538"/>
            <a:ext cx="3429000" cy="1274762"/>
          </a:xfrm>
          <a:prstGeom prst="wedgeRoundRectCallout">
            <a:avLst>
              <a:gd name="adj1" fmla="val 38611"/>
              <a:gd name="adj2" fmla="val 8448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tx1"/>
                </a:solidFill>
              </a:rPr>
              <a:t>Shut up, you!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2" name="FRVOFaceToClockFace_24.wav">
            <a:hlinkClick r:id="" action="ppaction://media"/>
          </p:cNvPr>
          <p:cNvPicPr>
            <a:picLocks noRot="1" noChangeAspect="1"/>
          </p:cNvPicPr>
          <p:nvPr>
            <a:wavAudioFile r:embed="rId1" name="FRVOFaceToClockFace_24.wav"/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388350" y="63087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67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earts (Explored!) by qthomasbower.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3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50" y="1357313"/>
            <a:ext cx="49339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4" descr="angrydigital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50" y="1357313"/>
            <a:ext cx="49339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5" descr="angrydigitalclock1400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50" y="1357313"/>
            <a:ext cx="49339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MSj03882350000[1].wav">
            <a:hlinkClick r:id="" action="ppaction://media"/>
          </p:cNvPr>
          <p:cNvPicPr>
            <a:picLocks noRot="1" noChangeAspect="1"/>
          </p:cNvPicPr>
          <p:nvPr>
            <a:wavAudioFile r:embed="rId1" name="MSj03882350000[1].wav"/>
          </p:nvPr>
        </p:nvPicPr>
        <p:blipFill>
          <a:blip r:embed="rId7" cstate="screen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9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angry sportsground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500813"/>
            <a:ext cx="91440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2" descr="angry sportsground.bmp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79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3" descr="R:\ANIMATIONS\PICTURES\angrytoasterbrow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6063" cy="185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13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Picture 5" descr="angryradio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6125"/>
            <a:ext cx="3000375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5" name="Picture 7" descr="angryradio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4538"/>
            <a:ext cx="3000375" cy="200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ed Rectangular Callout 8"/>
          <p:cNvSpPr/>
          <p:nvPr/>
        </p:nvSpPr>
        <p:spPr>
          <a:xfrm>
            <a:off x="2627313" y="993775"/>
            <a:ext cx="4071937" cy="1571625"/>
          </a:xfrm>
          <a:prstGeom prst="wedgeRoundRectCallout">
            <a:avLst>
              <a:gd name="adj1" fmla="val -45277"/>
              <a:gd name="adj2" fmla="val 9401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tx1"/>
                </a:solidFill>
              </a:rPr>
              <a:t>It is too much, I can’t work it out!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2" name="FRVOFaceToClockFace_26.wav">
            <a:hlinkClick r:id="" action="ppaction://media"/>
          </p:cNvPr>
          <p:cNvPicPr>
            <a:picLocks noRot="1" noChangeAspect="1"/>
          </p:cNvPicPr>
          <p:nvPr>
            <a:wavAudioFile r:embed="rId1" name="FRVOFaceToClockFace_26.wav"/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604250" y="62372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0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5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angry sportsground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500813"/>
            <a:ext cx="91440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2" descr="angry sportsground.bmp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79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3" descr="R:\ANIMATIONS\PICTURES\angrytoasterbrow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6063" cy="185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13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Picture 5" descr="angryradio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6125"/>
            <a:ext cx="3000375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9" name="Picture 7" descr="angryradio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4538"/>
            <a:ext cx="3000375" cy="200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ed Rectangular Callout 8"/>
          <p:cNvSpPr/>
          <p:nvPr/>
        </p:nvSpPr>
        <p:spPr>
          <a:xfrm>
            <a:off x="1143000" y="714375"/>
            <a:ext cx="5214938" cy="1571625"/>
          </a:xfrm>
          <a:prstGeom prst="wedgeRoundRectCallout">
            <a:avLst>
              <a:gd name="adj1" fmla="val 46389"/>
              <a:gd name="adj2" fmla="val 9643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tx1"/>
                </a:solidFill>
              </a:rPr>
              <a:t>I can see myself now with my sweet clock.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2" name="FRVOFaceToClockFace_27.wav">
            <a:hlinkClick r:id="" action="ppaction://media"/>
          </p:cNvPr>
          <p:cNvPicPr>
            <a:picLocks noRot="1" noChangeAspect="1"/>
          </p:cNvPicPr>
          <p:nvPr>
            <a:wavAudioFile r:embed="rId1" name="FRVOFaceToClockFace_27.wav"/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459788" y="62372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0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3" fill="hold"/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25" fill="hold"/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angry sportsground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79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ound Same Side Corner Rectangle 1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2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tx1"/>
                </a:solidFill>
              </a:rPr>
              <a:t>It is… thirteen to… to… to… 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29700" name="Picture 3" descr="R:\ANIMATIONS\PICTURES\angrytoasterbrow2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6063" cy="185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13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2" name="Picture 5" descr="angryradio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6125"/>
            <a:ext cx="3000375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3" name="Picture 7" descr="angryradio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4538"/>
            <a:ext cx="3000375" cy="200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ed Rectangular Callout 8"/>
          <p:cNvSpPr/>
          <p:nvPr/>
        </p:nvSpPr>
        <p:spPr>
          <a:xfrm>
            <a:off x="2411413" y="779463"/>
            <a:ext cx="5143500" cy="1712912"/>
          </a:xfrm>
          <a:prstGeom prst="wedgeRoundRectCallout">
            <a:avLst>
              <a:gd name="adj1" fmla="val -45277"/>
              <a:gd name="adj2" fmla="val 9401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>
                <a:solidFill>
                  <a:schemeClr val="tx1"/>
                </a:solidFill>
                <a:cs typeface="Arial" charset="0"/>
              </a:rPr>
              <a:t>Il est… mmm… moins… moins treize…</a:t>
            </a:r>
            <a:endParaRPr lang="en-GB" sz="4000" b="1">
              <a:solidFill>
                <a:schemeClr val="tx1"/>
              </a:solidFill>
              <a:cs typeface="Arial" charset="0"/>
            </a:endParaRPr>
          </a:p>
        </p:txBody>
      </p:sp>
      <p:pic>
        <p:nvPicPr>
          <p:cNvPr id="11" name="FRVOFaceToClockFace_28.wav">
            <a:hlinkClick r:id="" action="ppaction://media"/>
          </p:cNvPr>
          <p:cNvPicPr>
            <a:picLocks noRot="1" noChangeAspect="1"/>
          </p:cNvPicPr>
          <p:nvPr>
            <a:wavAudioFile r:embed="rId1" name="FRVOFaceToClockFace_28.wav"/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532813" y="62372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5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8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7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200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3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angry sportsground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79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ound Same Side Corner Rectangle 1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2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tx1"/>
                </a:solidFill>
              </a:rPr>
              <a:t>It is thirteen to eleven!!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30724" name="Picture 3" descr="R:\ANIMATIONS\PICTURES\angrytoasterbrow2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6063" cy="185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13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Picture 5" descr="angryradio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6125"/>
            <a:ext cx="3000375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7" name="Picture 7" descr="angryradio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4538"/>
            <a:ext cx="3000375" cy="200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ed Rectangular Callout 8"/>
          <p:cNvSpPr/>
          <p:nvPr/>
        </p:nvSpPr>
        <p:spPr>
          <a:xfrm>
            <a:off x="2928938" y="920750"/>
            <a:ext cx="4643437" cy="1571625"/>
          </a:xfrm>
          <a:prstGeom prst="wedgeRoundRectCallout">
            <a:avLst>
              <a:gd name="adj1" fmla="val 33671"/>
              <a:gd name="adj2" fmla="val 10007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>
                <a:solidFill>
                  <a:schemeClr val="tx1"/>
                </a:solidFill>
                <a:cs typeface="Arial" charset="0"/>
              </a:rPr>
              <a:t>Il est onze heures moins treize! </a:t>
            </a:r>
            <a:endParaRPr lang="en-GB" sz="4000" b="1">
              <a:solidFill>
                <a:schemeClr val="tx1"/>
              </a:solidFill>
              <a:cs typeface="Arial" charset="0"/>
            </a:endParaRPr>
          </a:p>
        </p:txBody>
      </p:sp>
      <p:pic>
        <p:nvPicPr>
          <p:cNvPr id="11" name="FRVOFaceToClockFace_29.wav">
            <a:hlinkClick r:id="" action="ppaction://media"/>
          </p:cNvPr>
          <p:cNvPicPr>
            <a:picLocks noRot="1" noChangeAspect="1"/>
          </p:cNvPicPr>
          <p:nvPr>
            <a:wavAudioFile r:embed="rId1" name="FRVOFaceToClockFace_29.wav"/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532813" y="63087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angry sportsground.bmp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500813"/>
            <a:ext cx="91440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2" descr="angry sportsground.bmp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79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3" descr="R:\ANIMATIONS\PICTURES\angrytoasterbrow2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6063" cy="185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48000"/>
            <a:ext cx="2786063" cy="186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ular Callout 6"/>
          <p:cNvSpPr/>
          <p:nvPr/>
        </p:nvSpPr>
        <p:spPr>
          <a:xfrm>
            <a:off x="2928938" y="1714500"/>
            <a:ext cx="5572125" cy="2571750"/>
          </a:xfrm>
          <a:prstGeom prst="wedgeRoundRectCallout">
            <a:avLst>
              <a:gd name="adj1" fmla="val -58971"/>
              <a:gd name="adj2" fmla="val 6123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tx1"/>
                </a:solidFill>
              </a:rPr>
              <a:t>So we are going to have a duel to see who can read her the best.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9" name="FRVOFaceToClockFace_3.wav">
            <a:hlinkClick r:id="" action="ppaction://media"/>
          </p:cNvPr>
          <p:cNvPicPr>
            <a:picLocks noRot="1" noChangeAspect="1"/>
          </p:cNvPicPr>
          <p:nvPr>
            <a:wavAudioFile r:embed="rId1" name="FRVOFaceToClockFace_3.wav"/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532813" y="62372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9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8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38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angry sportsground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79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ound Same Side Corner Rectangle 1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2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tx1"/>
                </a:solidFill>
              </a:rPr>
              <a:t>To… twelve! 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27" name="Picture 3" descr="R:\ANIMATIONS\PICTURES\angrytoasterbrow2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6063" cy="185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angryradio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6125"/>
            <a:ext cx="3000375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angryradio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4538"/>
            <a:ext cx="3000375" cy="200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51" name="Rounded Rectangular Callout 8"/>
          <p:cNvSpPr>
            <a:spLocks noChangeArrowheads="1"/>
          </p:cNvSpPr>
          <p:nvPr/>
        </p:nvSpPr>
        <p:spPr bwMode="auto">
          <a:xfrm>
            <a:off x="2555875" y="930275"/>
            <a:ext cx="3429000" cy="1851025"/>
          </a:xfrm>
          <a:prstGeom prst="wedgeRoundRectCallout">
            <a:avLst>
              <a:gd name="adj1" fmla="val -30833"/>
              <a:gd name="adj2" fmla="val 60977"/>
              <a:gd name="adj3" fmla="val 16667"/>
            </a:avLst>
          </a:prstGeom>
          <a:solidFill>
            <a:schemeClr val="bg1"/>
          </a:solidFill>
          <a:ln w="381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000" b="1">
                <a:latin typeface="Calibri" pitchFamily="34" charset="0"/>
              </a:rPr>
              <a:t>Minuit… minuit moins treize</a:t>
            </a:r>
            <a:r>
              <a:rPr lang="en-GB" sz="4000" b="1">
                <a:latin typeface="Calibri" pitchFamily="34" charset="0"/>
              </a:rPr>
              <a:t>!</a:t>
            </a:r>
          </a:p>
        </p:txBody>
      </p:sp>
      <p:pic>
        <p:nvPicPr>
          <p:cNvPr id="1028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13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FRVOFaceToClockFace_30.wav">
            <a:hlinkClick r:id="" action="ppaction://media"/>
          </p:cNvPr>
          <p:cNvPicPr>
            <a:picLocks noRot="1" noChangeAspect="1"/>
          </p:cNvPicPr>
          <p:nvPr>
            <a:wavAudioFile r:embed="rId1" name="FRVOFaceToClockFace_30.wav"/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604250" y="63087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2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5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5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725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63" presetClass="path" presetSubtype="0" accel="50000" decel="50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-3.33333E-6 4.44444E-6 L 0.48177 0.01203 " pathEditMode="relative" rAng="0" ptsTypes="AA">
                                      <p:cBhvr>
                                        <p:cTn id="15" dur="4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00" y="60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Motion origin="layout" path="M -2.5E-6 1.48148E-6 C 0.03542 -0.19884 0.07084 -0.39746 0.14792 -0.48171 C 0.225 -0.56574 0.34375 -0.53565 0.4625 -0.50556 " pathEditMode="relative" rAng="0" ptsTypes="aaA">
                                      <p:cBhvr>
                                        <p:cTn id="19" dur="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100" y="-2830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8" presetClass="emph" presetSubtype="0" repeatCount="2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Rot by="21600000">
                                      <p:cBhvr>
                                        <p:cTn id="21" dur="333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earts (Explored!) by qthomasbower.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3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50" y="1357313"/>
            <a:ext cx="49339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angrydigital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50" y="1357313"/>
            <a:ext cx="49339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Picture 5" descr="angrydigitalclock1400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50" y="1357313"/>
            <a:ext cx="49339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ular Callout 6"/>
          <p:cNvSpPr/>
          <p:nvPr/>
        </p:nvSpPr>
        <p:spPr>
          <a:xfrm>
            <a:off x="785813" y="188913"/>
            <a:ext cx="7500937" cy="1571625"/>
          </a:xfrm>
          <a:prstGeom prst="wedgeRoundRectCallout">
            <a:avLst>
              <a:gd name="adj1" fmla="val -17594"/>
              <a:gd name="adj2" fmla="val 6734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>
                <a:solidFill>
                  <a:schemeClr val="tx1"/>
                </a:solidFill>
                <a:cs typeface="Arial" charset="0"/>
              </a:rPr>
              <a:t>Il est minuit moins treize</a:t>
            </a:r>
            <a:r>
              <a:rPr lang="en-GB" sz="4000" b="1">
                <a:solidFill>
                  <a:schemeClr val="tx1"/>
                </a:solidFill>
                <a:cs typeface="Arial" charset="0"/>
              </a:rPr>
              <a:t>, et pas onze heures moins treize!!</a:t>
            </a:r>
          </a:p>
        </p:txBody>
      </p:sp>
      <p:sp>
        <p:nvSpPr>
          <p:cNvPr id="8" name="Round Same Side Corner Rectangle 7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2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tx1"/>
                </a:solidFill>
              </a:rPr>
              <a:t>It is thirteen to twelve, not to eleven!!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" name="FRVOFaceToClockFace_31.wav">
            <a:hlinkClick r:id="" action="ppaction://media"/>
          </p:cNvPr>
          <p:cNvPicPr>
            <a:picLocks noRot="1" noChangeAspect="1"/>
          </p:cNvPicPr>
          <p:nvPr>
            <a:wavAudioFile r:embed="rId1" name="FRVOFaceToClockFace_31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32813" y="63087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1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83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3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67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earts (Explored!) by qthomasbower.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Picture 6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50" y="1357313"/>
            <a:ext cx="49339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angrydigital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50" y="1357313"/>
            <a:ext cx="49339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8" descr="angrydigitalclock1400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50" y="1357313"/>
            <a:ext cx="49339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ular Callout 6"/>
          <p:cNvSpPr/>
          <p:nvPr/>
        </p:nvSpPr>
        <p:spPr>
          <a:xfrm>
            <a:off x="500063" y="5000625"/>
            <a:ext cx="7500937" cy="1571625"/>
          </a:xfrm>
          <a:prstGeom prst="wedgeRoundRectCallout">
            <a:avLst>
              <a:gd name="adj1" fmla="val 3739"/>
              <a:gd name="adj2" fmla="val -7204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tx1"/>
                </a:solidFill>
              </a:rPr>
              <a:t>My dear toaster… you finally won my love, it is all yours!!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0" name="FRVOFaceToClockFace_32.wav">
            <a:hlinkClick r:id="" action="ppaction://media"/>
          </p:cNvPr>
          <p:cNvPicPr>
            <a:picLocks noRot="1" noChangeAspect="1"/>
          </p:cNvPicPr>
          <p:nvPr>
            <a:wavAudioFile r:embed="rId1" name="FRVOFaceToClockFace_32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459788" y="61658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83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400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47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Hearts (Explored!) by qthomasbower."/>
          <p:cNvPicPr>
            <a:picLocks noChangeAspect="1" noChangeArrowheads="1"/>
          </p:cNvPicPr>
          <p:nvPr/>
        </p:nvPicPr>
        <p:blipFill>
          <a:blip r:embed="rId4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14"/>
          <p:cNvGrpSpPr/>
          <p:nvPr/>
        </p:nvGrpSpPr>
        <p:grpSpPr>
          <a:xfrm>
            <a:off x="1857356" y="2357430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5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6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1142976" y="1571612"/>
            <a:ext cx="1500047" cy="1500047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8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BD3E0A5B-8A46-B561-5818-A22FD047285D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92F4DDD1-2F64-9B51-404F-F547567273BD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38889E-6 -4.07407E-6 C 0.01147 -0.01018 0.0198 -0.02175 0.03334 -0.02777 C 0.04028 -0.02685 0.0474 -0.02754 0.05417 -0.025 C 0.0665 -0.02037 0.06945 0.00024 0.08126 0.00556 C 0.08577 0.01459 0.09046 0.02524 0.09584 0.03334 C 0.09983 0.03912 0.10834 0.05 0.10834 0.05 C 0.11962 0.03496 0.12605 0.01459 0.13959 0.00278 C 0.14653 -0.01111 0.15365 -0.01018 0.16459 -0.01388 C 0.18334 -0.00671 0.18959 0.0007 0.20417 0.01667 C 0.21563 0.0294 0.20556 0.01297 0.22084 0.03334 C 0.23403 0.05093 0.21876 0.04005 0.23751 0.05 C 0.23959 0.05371 0.2415 0.05764 0.24376 0.06112 C 0.24775 0.0669 0.25626 0.07778 0.25626 0.07778 C 0.25712 0.06297 0.25522 0.04676 0.26042 0.03334 C 0.2698 0.00787 0.26528 0.02408 0.27709 0.00834 C 0.27883 0.00602 0.27952 0.00232 0.28126 -4.07407E-6 C 0.28421 -0.00393 0.29254 -0.00902 0.29584 -0.01111 C 0.29931 -0.01018 0.30313 -0.01041 0.30626 -0.00833 C 0.31025 -0.00578 0.31285 -0.00046 0.31667 0.00278 C 0.31858 0.0044 0.32084 0.00463 0.32292 0.00556 C 0.32935 0.01829 0.33577 0.01713 0.34376 0.02778 C 0.34549 0.0301 0.34619 0.0338 0.34792 0.03612 C 0.35435 0.04468 0.36147 0.04792 0.36667 0.05834 C 0.37119 0.02871 0.37049 0.0007 0.38334 -0.025 C 0.38768 -0.04513 0.38803 -0.07361 0.40209 -0.08611 C 0.40678 -0.08287 0.41233 -0.08171 0.41667 -0.07777 C 0.4191 -0.07569 0.42049 -0.07175 0.42292 -0.06944 C 0.42553 -0.06713 0.42865 -0.0662 0.43126 -0.06388 C 0.43369 -0.0618 0.43525 -0.0581 0.43751 -0.05555 C 0.44011 -0.05254 0.44306 -0.04976 0.44584 -0.04745 C 0.45001 -0.04328 0.45834 -0.03611 0.45834 -0.03611 C 0.45973 -0.03333 0.46147 -0.02476 0.46251 -0.02777 C 0.46407 -0.03217 0.46112 -0.03703 0.46042 -0.04166 C 0.45695 -0.0625 0.4606 -0.04398 0.45417 -0.06111 C 0.4514 -0.06828 0.45105 -0.07893 0.45001 -0.08611 C 0.44601 -0.1125 0.43837 -0.14444 0.43126 -0.16944 C 0.42397 -0.19467 0.42275 -0.20972 0.40209 -0.21666 C 0.39723 -0.21574 0.39219 -0.2155 0.38751 -0.21388 C 0.37431 -0.20902 0.36511 -0.19305 0.35417 -0.18333 C 0.35122 -0.17175 0.34462 -0.1655 0.33959 -0.15555 C 0.33803 -0.18194 0.33664 -0.22106 0.32501 -0.24444 C 0.32258 -0.2574 0.3198 -0.27037 0.31042 -0.27777 C 0.3066 -0.28078 0.29792 -0.28333 0.29792 -0.28333 C 0.29341 -0.28125 0.2889 -0.28009 0.28542 -0.275 C 0.28074 -0.26805 0.27292 -0.25277 0.27292 -0.25277 C 0.26945 -0.23912 0.26233 -0.22592 0.25626 -0.21388 C 0.25556 -0.21018 0.25678 -0.20115 0.25417 -0.20277 C 0.25105 -0.20486 0.25313 -0.21203 0.25209 -0.21666 C 0.24931 -0.2287 0.2448 -0.24097 0.24167 -0.25277 C 0.23334 -0.2824 0.22223 -0.31296 0.20001 -0.32777 C 0.19376 -0.34027 0.18542 -0.34537 0.17501 -0.35 C 0.16147 -0.33819 0.15209 -0.32453 0.14167 -0.30833 C 0.13907 -0.30439 0.13629 -0.30069 0.13334 -0.29722 C 0.13126 -0.29513 0.12883 -0.29398 0.12709 -0.29166 C 0.12258 -0.28564 0.11876 -0.2787 0.11459 -0.27222 C 0.1099 -0.26458 0.10834 -0.25532 0.10417 -0.24722 C 0.09792 -0.26388 0.09324 -0.27847 0.08334 -0.29166 C 0.08195 -0.29629 0.08143 -0.30162 0.07917 -0.30555 C 0.0724 -0.31759 0.05782 -0.32338 0.04792 -0.32777 C 0.04445 -0.32685 0.04046 -0.32754 0.03751 -0.325 C 0.03212 -0.32037 0.02952 -0.31157 0.02501 -0.30555 C 0.02136 -0.29074 0.01355 -0.27893 0.01042 -0.26388 C 0.00886 -0.25648 0.00626 -0.24166 0.00626 -0.24166 C 6.38889E-6 -0.25416 -0.01093 -0.2625 -0.01666 -0.275 C -0.0243 -0.29189 -0.02777 -0.29259 -0.03749 -0.30555 C -0.04426 -0.31458 -0.04791 -0.32314 -0.05624 -0.33055 C -0.06249 -0.32963 -0.06892 -0.32986 -0.07499 -0.32777 C -0.08437 -0.32453 -0.09565 -0.29213 -0.09583 -0.29166 C -0.10051 -0.28217 -0.10538 -0.27291 -0.11041 -0.26388 C -0.11371 -0.25046 -0.11892 -0.23819 -0.12291 -0.225 C -0.1236 -0.21944 -0.12204 -0.21226 -0.12499 -0.20833 C -0.12673 -0.20601 -0.12794 -0.21365 -0.12916 -0.21666 C -0.13072 -0.22037 -0.13176 -0.22407 -0.13333 -0.22777 C -0.14079 -0.24513 -0.14531 -0.27106 -0.16041 -0.27777 C -0.16805 -0.29143 -0.17534 -0.29745 -0.18749 -0.30277 C -0.21735 -0.2949 -0.22447 -0.27291 -0.24374 -0.24722 C -0.24461 -0.24351 -0.24895 -0.22569 -0.24999 -0.225 C -0.25225 -0.22361 -0.2526 -0.23078 -0.25416 -0.23333 C -0.25607 -0.23634 -0.25781 -0.23981 -0.26041 -0.24166 C -0.26423 -0.24444 -0.27291 -0.24722 -0.27291 -0.24722 C -0.27916 -0.24583 -0.28715 -0.24768 -0.29166 -0.24166 C -0.30103 -0.22916 -0.30642 -0.21064 -0.31041 -0.19444 C -0.31492 -0.13402 -0.31614 -0.1456 -0.31249 -0.08611 C -0.31145 -0.0706 -0.30555 -0.05856 -0.30208 -0.04444 C -0.30173 -0.04606 -0.29548 -0.06157 -0.30624 -0.05555 C -0.3085 -0.05439 -0.30902 -0.05 -0.31041 -0.04745 C -0.31631 -0.03611 -0.321 -0.02476 -0.32708 -0.01388 C -0.32777 -0.01018 -0.32829 -0.00648 -0.32916 -0.00277 C -0.33038 0.00186 -0.33228 0.00625 -0.33333 0.01112 C -0.33506 0.01852 -0.33749 0.03334 -0.33749 0.03334 C -0.3368 0.04908 -0.33645 0.06482 -0.33541 0.08056 C -0.33506 0.08426 -0.33593 0.09005 -0.33333 0.09167 C -0.33142 0.09306 -0.33194 0.08612 -0.33124 0.08334 C -0.32933 0.04676 -0.33437 0.03658 -0.31458 0.01667 C -0.30902 0.01968 -0.30312 0.02107 -0.29791 0.025 C -0.27482 0.0426 -0.30555 0.02477 -0.27916 0.03889 C -0.2618 0.06204 -0.27013 0.04931 -0.25416 0.07778 C -0.25121 0.08311 -0.2486 0.08889 -0.24583 0.09445 C -0.24444 0.09723 -0.24166 0.10278 -0.24166 0.10278 C -0.23454 0.07431 -0.22794 0.04537 -0.20833 0.02778 C -0.20347 0.02871 -0.19843 0.02825 -0.19374 0.03056 C -0.18263 0.03588 -0.1776 0.05139 -0.17291 0.06389 C -0.16301 0.09028 -0.17534 0.04584 -0.16458 0.08889 C -0.16388 0.09167 -0.16249 0.09723 -0.16249 0.09723 C -0.16527 0.06088 -0.17222 0.00232 -0.20416 -0.00833 C -0.22031 -0.00648 -0.23107 -0.00856 -0.24374 0.00278 C -0.24513 0.00649 -0.24635 0.01042 -0.24791 0.01389 C -0.25051 0.01968 -0.25624 0.03056 -0.25624 0.03056 C -0.26041 0.05325 -0.26267 0.07338 -0.25208 0.09445 C -0.25138 0.09815 -0.25086 0.10186 -0.24999 0.10556 C -0.24947 0.10834 -0.25017 0.11389 -0.24791 0.11389 C -0.24548 0.11389 -0.24513 0.10834 -0.24374 0.10556 C -0.24114 0.07037 -0.23767 0.01852 -0.20833 0.00556 C -0.20069 0.00741 -0.19288 0.00857 -0.18541 0.01112 C -0.17586 0.01436 -0.16735 0.02292 -0.15833 0.02778 C -0.14652 0.04352 -0.13715 0.05811 -0.12916 0.07778 C -0.12621 0.08519 -0.12083 0.1 -0.12083 0.1 C -0.12013 0.10649 -0.12169 0.11412 -0.11874 0.11945 C -0.11718 0.12223 -0.11579 0.11412 -0.11458 0.11112 C -0.10294 0.08287 -0.11163 0.09607 -0.09999 0.08056 C -0.09635 0.06575 -0.08211 0.05371 -0.07083 0.05 C -0.06423 0.0588 -0.05867 0.06899 -0.05208 0.07778 C -0.04965 0.08102 -0.046 0.08264 -0.04374 0.08612 C -0.04044 0.09121 -0.03541 0.10278 -0.03541 0.10278 C -0.03055 0.08334 -0.02256 0.07362 -0.01041 0.06389 C -0.00485 0.05255 0.0014 0.04769 0.01042 0.04167 C 0.01094 0.0419 0.02362 0.04584 0.02501 0.04723 C 0.02692 0.04931 0.02744 0.05325 0.02917 0.05556 C 0.0349 0.0632 0.04376 0.06806 0.05001 0.075 C 0.06042 0.08658 0.05157 0.08125 0.06251 0.08612 C 0.06772 0.09653 0.08126 0.11389 0.08126 0.11389 C 0.08195 0.11667 0.08108 0.12223 0.08334 0.12223 C 0.08577 0.12223 0.08664 0.11713 0.08751 0.11389 C 0.09723 0.07917 0.08403 0.11575 0.09167 0.09167 C 0.09706 0.07477 0.09376 0.08565 0.10209 0.07223 C 0.1099 0.05973 0.11251 0.05 0.12501 0.04445 C 0.13126 0.0463 0.13785 0.04676 0.14376 0.05 C 0.14653 0.05162 0.14775 0.05579 0.15001 0.05834 C 0.1566 0.06575 0.16147 0.07408 0.16876 0.08056 C 0.17084 0.08959 0.17483 0.09653 0.17709 0.10556 C 0.17848 0.10278 0.18022 0.10024 0.18126 0.09723 C 0.1823 0.09375 0.18195 0.08936 0.18334 0.08612 C 0.19063 0.06945 0.20469 0.04237 0.21876 0.03612 C 0.2389 0.04676 0.25869 0.0676 0.27084 0.09167 C 0.27397 0.08565 0.27744 0.07917 0.27917 0.07223 C 0.28022 0.06783 0.28004 0.06274 0.28126 0.05834 C 0.28212 0.0551 0.28438 0.05301 0.28542 0.05 C 0.29358 0.02848 0.29897 0.01667 0.31459 0.00278 C 0.31876 0.00371 0.3231 0.00371 0.32709 0.00556 C 0.33629 0.00973 0.3507 0.02963 0.35834 0.03889 C 0.36337 0.04491 0.36806 0.05186 0.37292 0.05834 C 0.37501 0.06112 0.37917 0.06667 0.37917 0.06667 C 0.38577 0.03195 0.37917 0.07524 0.37917 0.04723 C 0.37917 0.02153 0.38143 -0.00625 0.38751 -0.03055 C 0.39046 -0.04259 0.38907 -0.04606 0.39792 -0.05 C 0.41094 -0.0456 0.40938 -0.0449 0.42084 -0.03611 C 0.42275 -0.03472 0.42501 -0.03449 0.42709 -0.03333 C 0.43143 -0.03078 0.43577 -0.02847 0.43959 -0.025 C 0.44567 -0.01967 0.45712 -0.00578 0.46042 0.00278 " pathEditMode="relative" ptsTypes="ffffffffffffffffffffffffffffffffffffffffffffffffffffffffffffffffffffffffffffffffffffffffffffffffffffffffffffffffffffffffffffffffffffffffffffffffffffffffffffffA">
                                      <p:cBhvr>
                                        <p:cTn id="8" dur="1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3.7037E-7 C -0.01354 0.00602 -0.01146 0.01968 -0.01459 0.03611 C -0.0132 0.06181 -0.01129 0.09259 0.00625 0.10834 C 0.0092 0.12037 0.01545 0.12338 0.02291 0.13056 C 0.04045 0.14722 0.05121 0.15463 0.07291 0.15834 C 0.08611 0.15741 0.0993 0.15718 0.1125 0.15556 C 0.12118 0.1544 0.13298 0.12824 0.13958 0.11945 C 0.14531 0.09676 0.14618 0.1 0.14166 0.06945 C 0.1401 0.05926 0.13021 0.05301 0.125 0.04722 C 0.11441 0.03542 0.10503 0.02547 0.09166 0.01945 C 0.07864 0.02523 0.07691 0.02547 0.07291 0.04167 C 0.07413 0.06111 0.07396 0.09769 0.09166 0.10556 C 0.11163 0.13218 0.13455 0.13843 0.16041 0.15 C 0.16423 0.14977 0.1934 0.14931 0.20416 0.14445 C 0.2092 0.14213 0.21371 0.13843 0.21875 0.13611 C 0.22291 0.13056 0.22708 0.125 0.23125 0.11945 C 0.2335 0.11644 0.23368 0.11181 0.23541 0.10834 C 0.23715 0.10509 0.23958 0.10278 0.24166 0.1 C 0.2533 0.05278 0.24027 0.01134 0.20607 3.7037E-7 C 0.18941 0.00371 0.19253 0.00301 0.18541 0.02222 C 0.18628 0.03519 0.1842 0.05023 0.18958 0.06111 C 0.19114 0.06435 0.19409 0.06621 0.19583 0.06945 C 0.19757 0.07292 0.19809 0.07732 0.2 0.08056 C 0.20156 0.0831 0.20434 0.08403 0.20607 0.08611 C 0.22396 0.10625 0.20642 0.09005 0.22083 0.10278 C 0.2276 0.12084 0.22135 0.1081 0.23333 0.12222 C 0.25416 0.14653 0.27396 0.1669 0.30208 0.17222 C 0.32083 0.16922 0.31857 0.16806 0.33333 0.15834 C 0.34271 0.13959 0.33159 0.15787 0.34375 0.14722 C 0.35034 0.14144 0.35486 0.12963 0.36041 0.12222 C 0.35972 0.11019 0.36007 0.09792 0.35833 0.08611 C 0.35781 0.08287 0.35538 0.08079 0.35416 0.07778 C 0.3375 0.03866 0.31493 0.02709 0.28333 0.01667 C 0.27361 0.01922 0.27257 0.01597 0.26875 0.02778 C 0.26701 0.0331 0.26458 0.04445 0.26458 0.04445 C 0.26562 0.06019 0.26562 0.08264 0.27291 0.09722 C 0.27465 0.1007 0.29097 0.12917 0.29791 0.13611 C 0.30243 0.14051 0.30798 0.14283 0.3125 0.14722 C 0.31771 0.15209 0.3217 0.15926 0.32708 0.16389 C 0.32899 0.16551 0.33125 0.16551 0.33333 0.16667 C 0.35416 0.17917 0.36823 0.1882 0.39166 0.19167 C 0.41389 0.19028 0.43663 0.19283 0.45833 0.18611 C 0.46684 0.18357 0.4743 0.17732 0.48333 0.175 C 0.48889 0.16945 0.49618 0.16597 0.5 0.15834 C 0.50277 0.15278 0.50833 0.14167 0.50833 0.14167 C 0.51059 0.12963 0.51232 0.11759 0.51458 0.10556 C 0.51389 0.09074 0.51423 0.0757 0.5125 0.06111 C 0.51215 0.05787 0.50937 0.05579 0.50833 0.05278 C 0.50468 0.04306 0.50243 0.03264 0.49583 0.025 C 0.49027 0.01829 0.48333 0.01389 0.47708 0.00834 C 0.47343 0.00509 0.46458 0.00278 0.46458 0.00278 C 0.45225 0.00834 0.45086 0.02315 0.44791 0.03889 C 0.44861 0.0463 0.44826 0.05394 0.45 0.06111 C 0.45347 0.075 0.46961 0.09097 0.47916 0.1 C 0.48576 0.10625 0.50208 0.11111 0.50208 0.11111 C 0.5184 0.10834 0.5276 0.10718 0.53541 0.08611 C 0.53767 0.08009 0.53854 0.06968 0.53958 0.06389 C 0.5408 0.05648 0.54375 0.04167 0.54375 0.04167 C 0.54514 0.01759 0.54757 -0.00185 0.55 -0.025 C 0.5493 -0.04166 0.5493 -0.05833 0.54791 -0.075 C 0.54514 -0.10694 0.53698 -0.12083 0.51666 -0.13889 C 0.50764 -0.14699 0.49774 -0.15856 0.4875 -0.16389 C 0.48142 -0.16713 0.475 -0.16944 0.46875 -0.17222 C 0.46666 -0.17315 0.4625 -0.175 0.4625 -0.175 C 0.45486 -0.17407 0.44705 -0.1743 0.43958 -0.17222 C 0.43507 -0.17083 0.43142 -0.16574 0.42708 -0.16389 C 0.41875 -0.15555 0.41354 -0.14583 0.40625 -0.13611 C 0.40104 -0.11504 0.39514 -0.08426 0.40833 -0.06666 C 0.41753 -0.0544 0.4243 -0.05162 0.4375 -0.04722 C 0.44027 -0.04629 0.44583 -0.04444 0.44583 -0.04444 C 0.45955 -0.04653 0.46545 -0.0412 0.47083 -0.05833 C 0.47309 -0.06528 0.475 -0.08055 0.475 -0.08055 C 0.47291 -0.12523 0.47118 -0.16643 0.43958 -0.19166 C 0.43646 -0.20416 0.43402 -0.2044 0.425 -0.20833 C 0.40833 -0.225 0.39132 -0.23333 0.37083 -0.23889 C 0.34774 -0.23796 0.31267 -0.25023 0.29375 -0.225 C 0.28889 -0.20532 0.28489 -0.1787 0.29583 -0.16111 C 0.30034 -0.1537 0.31007 -0.15023 0.31666 -0.14722 C 0.34253 -0.15046 0.33906 -0.14421 0.34375 -0.16944 C 0.34236 -0.1787 0.34184 -0.18819 0.33958 -0.19722 C 0.33524 -0.21435 0.32205 -0.22315 0.3125 -0.23333 C 0.29201 -0.25509 0.26493 -0.2618 0.23958 -0.26666 C 0.225 -0.26574 0.19305 -0.26481 0.175 -0.26111 C 0.16805 -0.25972 0.16111 -0.25741 0.15416 -0.25555 C 0.14583 -0.25324 0.12916 -0.25 0.12916 -0.25 C 0.11562 -0.24097 0.1 -0.24074 0.0875 -0.22778 C 0.08125 -0.22129 0.06875 -0.20833 0.06875 -0.20833 C 0.06753 -0.20185 0.06458 -0.1956 0.06458 -0.18889 C 0.06458 -0.16736 0.07968 -0.15486 0.08958 -0.14166 C 0.09201 -0.13842 0.09323 -0.13356 0.09583 -0.13055 C 0.09826 -0.12778 0.10156 -0.12708 0.10416 -0.125 C 0.11198 -0.11898 0.11875 -0.11041 0.12708 -0.10555 C 0.14323 -0.09606 0.15972 -0.09143 0.17708 -0.08889 C 0.19392 -0.09166 0.19757 -0.0912 0.20416 -0.11111 C 0.20555 -0.11574 0.20711 -0.12037 0.20833 -0.125 C 0.20989 -0.13055 0.2125 -0.14166 0.2125 -0.14166 C 0.2118 -0.15092 0.21198 -0.16041 0.21041 -0.16944 C 0.2085 -0.18102 0.19323 -0.1956 0.18541 -0.20278 C 0.16284 -0.22384 0.13732 -0.23449 0.11041 -0.24166 C 0.09722 -0.25046 0.08125 -0.25231 0.06666 -0.25555 C 0.05017 -0.25 0.04184 -0.24305 0.02708 -0.23333 C 0.02378 -0.23102 0.01996 -0.23009 0.01666 -0.22778 C 0.01232 -0.22453 0.00416 -0.21666 0.00416 -0.21666 C 2.77778E-7 -0.20833 -0.00417 -0.2 -0.00834 -0.19166 C -0.00973 -0.18889 -0.0125 -0.18333 -0.0125 -0.18333 C -0.01528 -0.16481 -0.01632 -0.16528 -0.0125 -0.14166 C -0.00747 -0.11065 0.01892 -0.10162 0.0375 -0.09166 C 0.04861 -0.09259 0.05989 -0.09213 0.07083 -0.09444 C 0.08246 -0.09676 0.08715 -0.11551 0.09166 -0.12778 C 0.09045 -0.1456 0.08958 -0.16666 0.08333 -0.18333 C 0.07864 -0.19606 0.07517 -0.19421 0.06875 -0.20555 C 0.06684 -0.20879 0.06684 -0.21366 0.06458 -0.21666 C 0.06232 -0.21967 0.05885 -0.21991 0.05625 -0.22222 C 0.03889 -0.23889 0.03402 -0.24907 0.01458 -0.25555 C 2.77778E-7 -0.26852 0.01857 -0.2537 -0.00209 -0.26389 C -0.00452 -0.26504 -0.00591 -0.26852 -0.00834 -0.26944 C -0.0132 -0.27129 -0.01806 -0.27129 -0.02292 -0.27222 C -0.05868 -0.26967 -0.0566 -0.27153 -0.08125 -0.25833 C -0.08733 -0.24629 -0.0967 -0.24051 -0.10417 -0.23055 C -0.11094 -0.22176 -0.11111 -0.2169 -0.11459 -0.20555 C -0.11389 -0.19537 -0.11407 -0.18495 -0.1125 -0.175 C -0.11094 -0.16481 -0.10278 -0.15602 -0.09792 -0.15 C -0.07622 -0.12407 -0.04861 -0.11203 -0.02084 -0.10278 C -0.01598 -0.1037 -0.00886 -0.1 -0.00625 -0.10555 C -0.00295 -0.11273 -0.00729 -0.12222 -0.00834 -0.13055 C -0.01007 -0.1456 -0.01407 -0.15694 -0.02292 -0.16666 C -0.0382 -0.18379 -0.03629 -0.18032 -0.05 -0.19166 C -0.05209 -0.19352 -0.054 -0.19583 -0.05625 -0.19722 C -0.06025 -0.19953 -0.06875 -0.20278 -0.06875 -0.20278 C -0.08264 -0.20185 -0.0967 -0.20231 -0.11042 -0.2 C -0.11354 -0.19953 -0.11598 -0.19606 -0.11875 -0.19444 C -0.13681 -0.18379 -0.12205 -0.19514 -0.14167 -0.17778 C -0.15729 -0.16389 -0.13924 -0.17338 -0.15417 -0.16666 C -0.16858 -0.15139 -0.16216 -0.16041 -0.17292 -0.13889 C -0.17431 -0.13611 -0.17709 -0.13055 -0.17709 -0.13055 C -0.18004 -0.11504 -0.18507 -0.10208 -0.1875 -0.08611 C -0.18611 -0.07315 -0.18594 -0.05995 -0.18334 -0.04722 C -0.17917 -0.02731 -0.15209 -0.01504 -0.13959 -0.00833 C -0.11979 -0.01041 -0.09948 -0.0037 -0.10834 -0.03889 C -0.11059 -0.04768 -0.11841 -0.06065 -0.125 -0.06389 C -0.13039 -0.06643 -0.13611 -0.06759 -0.14167 -0.06944 C -0.14445 -0.07037 -0.15 -0.07222 -0.15 -0.07222 C -0.17084 -0.06759 -0.17136 -0.07268 -0.18334 -0.05833 C -0.18768 -0.05301 -0.19584 -0.04166 -0.19584 -0.04166 C -0.19966 -0.02616 -0.2033 -0.01041 -0.20625 0.00556 C -0.20695 0.01482 -0.20834 0.02408 -0.20834 0.03334 C -0.20834 0.04908 -0.20851 0.06505 -0.20625 0.08056 C -0.20469 0.09144 -0.19914 0.10093 -0.19584 0.11111 C -0.19462 0.11482 -0.19358 0.11898 -0.19167 0.12222 C -0.18924 0.12639 -0.18577 0.12917 -0.18334 0.13334 C -0.17483 0.14861 -0.18455 0.14213 -0.17292 0.14722 C -0.15816 0.1669 -0.13889 0.17662 -0.11875 0.18334 C -0.10764 0.18241 -0.09636 0.18357 -0.08542 0.18056 C -0.0783 0.17847 -0.07552 0.15695 -0.07292 0.15 C -0.0691 0.12477 -0.06823 0.12662 -0.075 0.08889 C -0.07657 0.08009 -0.08802 0.07153 -0.09167 0.06667 C -0.0941 0.06343 -0.09497 0.0581 -0.09792 0.05556 C -0.10243 0.05162 -0.1257 0.04074 -0.13125 0.03889 C -0.13473 0.03982 -0.13924 0.03843 -0.14167 0.04167 C -0.14479 0.0456 -0.14584 0.05834 -0.14584 0.05834 C -0.14514 0.07037 -0.14532 0.08264 -0.14375 0.09445 C -0.1415 0.11181 -0.12986 0.12269 -0.12084 0.13334 C -0.10052 0.15741 -0.07483 0.17894 -0.04792 0.18611 C -0.03125 0.19722 -0.01337 0.19074 0.00416 0.18611 C 0.02152 0.17454 0.04097 0.16991 0.05833 0.15834 C 0.06788 0.13912 0.0651 0.14792 0.06875 0.13334 C 0.06805 0.11945 0.06875 0.10533 0.06666 0.09167 C 0.06597 0.08704 0.0625 0.08426 0.06041 0.08056 C 0.05382 0.06829 0.04826 0.06042 0.0375 0.05556 C 0.03264 0.05648 0.0276 0.05648 0.02291 0.05834 C 0.01198 0.06273 0.00538 0.08935 0.00208 0.10278 C 0.00451 0.12199 0.00711 0.13264 0.01875 0.14445 C 0.02239 0.15972 0.01823 0.14908 0.03333 0.16111 C 0.04722 0.17222 0.05277 0.17639 0.06875 0.18056 C 0.08402 0.17963 0.0993 0.1794 0.11458 0.17778 C 0.11875 0.17732 0.12586 0.17107 0.12916 0.16945 C 0.13663 0.16551 0.14461 0.16227 0.15208 0.15834 C 0.16701 0.12847 0.14375 0.17384 0.1625 0.14167 C 0.16562 0.13634 0.17083 0.125 0.17083 0.125 C 0.17413 0.10741 0.17708 0.09375 0.17291 0.075 C 0.17291 0.075 0.1625 0.04722 0.16041 0.04167 C 0.15902 0.03797 0.15104 0.02963 0.14791 0.02778 C 0.14392 0.02547 0.13541 0.02222 0.13541 0.02222 C 0.12257 0.025 0.11771 0.02732 0.11041 0.04167 C 0.10972 0.04514 0.10937 0.04931 0.10833 0.05278 C 0.10729 0.05672 0.10434 0.05972 0.10416 0.06389 C 0.10295 0.08681 0.10677 0.10417 0.12083 0.11667 C 0.12465 0.13218 0.11979 0.11922 0.13125 0.13056 C 0.13437 0.1338 0.13663 0.1382 0.13958 0.14167 C 0.14913 0.15255 0.16961 0.16435 0.18125 0.17222 C 0.18715 0.17616 0.19357 0.1757 0.2 0.17778 C 0.20434 0.17917 0.2125 0.18334 0.2125 0.18334 C 0.23802 0.18218 0.28264 0.19352 0.29791 0.15278 C 0.29948 0.14884 0.30139 0.13681 0.30208 0.13334 C 0.30139 0.12315 0.30208 0.1125 0.3 0.10278 C 0.29566 0.0831 0.2776 0.06968 0.26458 0.06389 C 0.26041 0.06482 0.25573 0.06389 0.25208 0.06667 C 0.25069 0.06759 0.24323 0.0831 0.24166 0.08611 C 0.23958 0.09746 0.23541 0.10533 0.23333 0.11667 C 0.23836 0.15 0.25434 0.15509 0.27691 0.16111 C 0.3158 0.15926 0.34861 0.15695 0.38541 0.14722 C 0.39271 0.14005 0.39878 0.13172 0.40625 0.125 C 0.40902 0.11945 0.4118 0.11389 0.41458 0.10834 C 0.41597 0.10556 0.41875 0.1 0.41875 0.1 C 0.41736 0.06968 0.42152 0.00996 0.39166 3.7037E-7 C 0.38298 0.00394 0.38021 0.01204 0.375 0.02222 C 0.36649 0.03843 0.36198 0.05301 0.35833 0.07222 C 0.35902 0.08426 0.35937 0.0963 0.36041 0.10834 C 0.36146 0.11968 0.36788 0.12547 0.37291 0.13334 C 0.3809 0.14607 0.38646 0.15903 0.39791 0.16667 C 0.40902 0.18912 0.42968 0.19398 0.44791 0.2 C 0.4625 0.19908 0.47708 0.19884 0.49166 0.19722 C 0.50399 0.19584 0.51527 0.17917 0.525 0.16945 C 0.5309 0.15371 0.53576 0.13797 0.54166 0.12222 C 0.54236 0.11667 0.54375 0.11111 0.54375 0.10556 C 0.54375 0.08519 0.5434 0.06482 0.54166 0.04445 C 0.5408 0.03426 0.53368 0.02384 0.52916 0.01667 C 0.51371 -0.0081 0.50868 -0.00671 0.48958 -0.01944 C 0.47916 -0.01713 0.47656 -0.01991 0.47083 -0.00833 C 0.46961 -0.00578 0.46996 -0.00254 0.46875 3.7037E-7 C 0.45955 0.01852 0.4651 -0.00162 0.45833 0.01667 C 0.45486 0.02616 0.45208 0.04722 0.45208 0.04722 " pathEditMode="relative" ptsTypes="fffffffffffffffffffffffffffffffffffffffffffffffffffffffffffffffffffffffffffffffffffffffffffffffffffffffffffffffffffffffffffffffffffffffffffffffffffffffffffffffffffffffffffffffffffffffffffffffffffffffffffffffffffffffffffffA">
                                      <p:cBhvr>
                                        <p:cTn id="10" dur="1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12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9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21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5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9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6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8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5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7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75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6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9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8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84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0"/>
                            </p:stCondLst>
                            <p:childTnLst>
                              <p:par>
                                <p:cTn id="8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7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8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9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6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0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angry sportsground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500813"/>
            <a:ext cx="91440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2" descr="angry sportsground.bmp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79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3" descr="R:\ANIMATIONS\PICTURES\angrytoasterbrow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6063" cy="185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13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angryradio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572625" y="3070225"/>
            <a:ext cx="3000375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angryradio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572625" y="3071813"/>
            <a:ext cx="3000375" cy="200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11372 -0.0882 -0.22743 -0.17639 -0.30209 -0.17223 C -0.37674 -0.16806 -0.41233 -0.07153 -0.44792 0.025 " pathEditMode="relative" ptsTypes="aaA">
                                      <p:cBhvr>
                                        <p:cTn id="6" dur="8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11372 -0.0882 -0.22743 -0.17639 -0.30209 -0.17223 C -0.37674 -0.16806 -0.41233 -0.07153 -0.44792 0.025 " pathEditMode="relative" ptsTypes="aaA">
                                      <p:cBhvr>
                                        <p:cTn id="8" dur="8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angry sportsground.bmp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500813"/>
            <a:ext cx="91440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2" descr="angry sportsground.bmp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79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3" descr="R:\ANIMATIONS\PICTURES\angrytoasterbrow2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6063" cy="185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13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5" descr="angryradio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6125"/>
            <a:ext cx="3000375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7" descr="angryradio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4538"/>
            <a:ext cx="3000375" cy="200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ed Rectangular Callout 7"/>
          <p:cNvSpPr/>
          <p:nvPr/>
        </p:nvSpPr>
        <p:spPr>
          <a:xfrm>
            <a:off x="2428875" y="1785938"/>
            <a:ext cx="6143625" cy="1214437"/>
          </a:xfrm>
          <a:prstGeom prst="wedgeRoundRectCallout">
            <a:avLst>
              <a:gd name="adj1" fmla="val -5278"/>
              <a:gd name="adj2" fmla="val 14977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 err="1">
                <a:solidFill>
                  <a:schemeClr val="tx1"/>
                </a:solidFill>
              </a:rPr>
              <a:t>Mwahaha</a:t>
            </a:r>
            <a:r>
              <a:rPr lang="en-US" sz="4000" b="1" dirty="0">
                <a:solidFill>
                  <a:schemeClr val="tx1"/>
                </a:solidFill>
              </a:rPr>
              <a:t>… there you are!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2" name="FRVOFaceToClockFace_5.wav">
            <a:hlinkClick r:id="" action="ppaction://media"/>
          </p:cNvPr>
          <p:cNvPicPr>
            <a:picLocks noRot="1" noChangeAspect="1"/>
          </p:cNvPicPr>
          <p:nvPr>
            <a:wavAudioFile r:embed="rId1" name="FRVOFaceToClockFace_5.wav"/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459788" y="62372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4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angry sportsground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500813"/>
            <a:ext cx="91440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2" descr="angry sportsground.bmp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79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3" descr="R:\ANIMATIONS\PICTURES\angrytoasterbrow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6063" cy="185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13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5" descr="angryradio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6125"/>
            <a:ext cx="3000375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7" descr="angryradio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4538"/>
            <a:ext cx="3000375" cy="200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ounded Rectangular Callout 9"/>
          <p:cNvSpPr/>
          <p:nvPr/>
        </p:nvSpPr>
        <p:spPr>
          <a:xfrm>
            <a:off x="2928938" y="1143000"/>
            <a:ext cx="3071812" cy="1214438"/>
          </a:xfrm>
          <a:prstGeom prst="wedgeRoundRectCallout">
            <a:avLst>
              <a:gd name="adj1" fmla="val -51790"/>
              <a:gd name="adj2" fmla="val 15093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tx1"/>
                </a:solidFill>
              </a:rPr>
              <a:t>En </a:t>
            </a:r>
            <a:r>
              <a:rPr lang="en-US" sz="4000" b="1" dirty="0" err="1">
                <a:solidFill>
                  <a:schemeClr val="tx1"/>
                </a:solidFill>
              </a:rPr>
              <a:t>garde</a:t>
            </a:r>
            <a:r>
              <a:rPr lang="en-US" sz="4000" b="1" dirty="0">
                <a:solidFill>
                  <a:schemeClr val="tx1"/>
                </a:solidFill>
              </a:rPr>
              <a:t>!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2" name="FRVOFaceToClockFace_6.wav">
            <a:hlinkClick r:id="" action="ppaction://media"/>
          </p:cNvPr>
          <p:cNvPicPr>
            <a:picLocks noRot="1" noChangeAspect="1"/>
          </p:cNvPicPr>
          <p:nvPr>
            <a:wavAudioFile r:embed="rId1" name="FRVOFaceToClockFace_6.wav"/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532813" y="62372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5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earts (Explored!) by qthomasbower.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50" y="1357313"/>
            <a:ext cx="49339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 descr="angrydigital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50" y="1357313"/>
            <a:ext cx="49339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6" descr="angrydigitalclock1400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50" y="1357313"/>
            <a:ext cx="49339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MSj03882290000[1].wav">
            <a:hlinkClick r:id="" action="ppaction://media"/>
          </p:cNvPr>
          <p:cNvPicPr>
            <a:picLocks noRot="1" noChangeAspect="1"/>
          </p:cNvPicPr>
          <p:nvPr>
            <a:wavAudioFile r:embed="rId1" name="MSj03882290000[1].wav"/>
          </p:nvPr>
        </p:nvPicPr>
        <p:blipFill>
          <a:blip r:embed="rId7" cstate="screen"/>
          <a:stretch>
            <a:fillRect/>
          </a:stretch>
        </p:blipFill>
        <p:spPr>
          <a:xfrm>
            <a:off x="8572528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angry sportsground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500813"/>
            <a:ext cx="91440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2" descr="angry sportsground.bmp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79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ound Same Side Corner Rectangle 1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2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tx1"/>
                </a:solidFill>
              </a:rPr>
              <a:t>It is three o’clock!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9221" name="Picture 3" descr="R:\ANIMATIONS\PICTURES\angrytoasterbrow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6063" cy="185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13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5" descr="angryradio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6125"/>
            <a:ext cx="3000375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4" name="Picture 7" descr="angryradio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4538"/>
            <a:ext cx="3000375" cy="200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ed Rectangular Callout 8"/>
          <p:cNvSpPr/>
          <p:nvPr/>
        </p:nvSpPr>
        <p:spPr>
          <a:xfrm>
            <a:off x="2928938" y="714375"/>
            <a:ext cx="3429000" cy="1571625"/>
          </a:xfrm>
          <a:prstGeom prst="wedgeRoundRectCallout">
            <a:avLst>
              <a:gd name="adj1" fmla="val -45277"/>
              <a:gd name="adj2" fmla="val 9401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>
                <a:solidFill>
                  <a:schemeClr val="tx1"/>
                </a:solidFill>
                <a:cs typeface="Arial" charset="0"/>
              </a:rPr>
              <a:t>Il est… il est… trois heures!</a:t>
            </a:r>
            <a:endParaRPr lang="en-GB" sz="4000" b="1">
              <a:solidFill>
                <a:schemeClr val="tx1"/>
              </a:solidFill>
              <a:cs typeface="Arial" charset="0"/>
            </a:endParaRPr>
          </a:p>
        </p:txBody>
      </p:sp>
      <p:pic>
        <p:nvPicPr>
          <p:cNvPr id="13" name="FRVOFaceToClockFace_8.wav">
            <a:hlinkClick r:id="" action="ppaction://media"/>
          </p:cNvPr>
          <p:cNvPicPr>
            <a:picLocks noRot="1" noChangeAspect="1"/>
          </p:cNvPicPr>
          <p:nvPr>
            <a:wavAudioFile r:embed="rId1" name="FRVOFaceToClockFace_8.wav"/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459788" y="63087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6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200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angry sportsground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500813"/>
            <a:ext cx="91440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2" descr="angry sportsground.bmp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79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ound Same Side Corner Rectangle 1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2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tx1"/>
                </a:solidFill>
              </a:rPr>
              <a:t>No, it is two!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245" name="Picture 3" descr="R:\ANIMATIONS\PICTURES\angrytoasterbrow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6063" cy="185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13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5" descr="angryradio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6125"/>
            <a:ext cx="3000375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7" descr="angryradio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4538"/>
            <a:ext cx="3000375" cy="200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ed Rectangular Callout 8"/>
          <p:cNvSpPr/>
          <p:nvPr/>
        </p:nvSpPr>
        <p:spPr>
          <a:xfrm>
            <a:off x="2928938" y="714375"/>
            <a:ext cx="3429000" cy="1571625"/>
          </a:xfrm>
          <a:prstGeom prst="wedgeRoundRectCallout">
            <a:avLst>
              <a:gd name="adj1" fmla="val 46389"/>
              <a:gd name="adj2" fmla="val 9643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>
                <a:solidFill>
                  <a:schemeClr val="tx1"/>
                </a:solidFill>
                <a:cs typeface="Arial" charset="0"/>
              </a:rPr>
              <a:t>Non, il est deux heures!</a:t>
            </a:r>
            <a:endParaRPr lang="en-GB" sz="4000" b="1">
              <a:solidFill>
                <a:schemeClr val="tx1"/>
              </a:solidFill>
              <a:cs typeface="Arial" charset="0"/>
            </a:endParaRPr>
          </a:p>
        </p:txBody>
      </p:sp>
      <p:pic>
        <p:nvPicPr>
          <p:cNvPr id="13" name="FRVOFaceToClockFace_9.wav">
            <a:hlinkClick r:id="" action="ppaction://media"/>
          </p:cNvPr>
          <p:cNvPicPr>
            <a:picLocks noRot="1" noChangeAspect="1"/>
          </p:cNvPicPr>
          <p:nvPr>
            <a:wavAudioFile r:embed="rId1" name="FRVOFaceToClockFace_9.wav"/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604250" y="63087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2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5C46AB8-782C-4BAB-A33B-81463AE7DB4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CCFEFA7-B541-431B-B370-6BBF00D8588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707096A-E35E-40A8-8117-D147CECA07D8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519</TotalTime>
  <Words>418</Words>
  <Application>Microsoft Office PowerPoint</Application>
  <PresentationFormat>On-screen Show (4:3)</PresentationFormat>
  <Paragraphs>51</Paragraphs>
  <Slides>33</Slides>
  <Notes>5</Notes>
  <HiddenSlides>0</HiddenSlides>
  <MMClips>33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Face to Clock Face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Time for what?</dc:title>
  <dc:creator>nim22</dc:creator>
  <cp:lastModifiedBy>Bernardo Carvalho de Mello</cp:lastModifiedBy>
  <cp:revision>76</cp:revision>
  <dcterms:created xsi:type="dcterms:W3CDTF">2010-01-18T15:08:21Z</dcterms:created>
  <dcterms:modified xsi:type="dcterms:W3CDTF">2025-07-22T18:16:08Z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