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56" r:id="rId5"/>
    <p:sldId id="311" r:id="rId6"/>
    <p:sldId id="312" r:id="rId7"/>
    <p:sldId id="315" r:id="rId8"/>
    <p:sldId id="320" r:id="rId9"/>
    <p:sldId id="321" r:id="rId10"/>
    <p:sldId id="318" r:id="rId11"/>
    <p:sldId id="263" r:id="rId12"/>
    <p:sldId id="322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20" autoAdjust="0"/>
    <p:restoredTop sz="94626"/>
  </p:normalViewPr>
  <p:slideViewPr>
    <p:cSldViewPr>
      <p:cViewPr>
        <p:scale>
          <a:sx n="62" d="100"/>
          <a:sy n="62" d="100"/>
        </p:scale>
        <p:origin x="2656" y="16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122131-9FBF-40BF-97E6-AC93BBD01173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4E6C84-A7C4-4A04-865A-5073933A703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E6C84-A7C4-4A04-865A-5073933A703A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Said</a:t>
            </a:r>
            <a:r>
              <a:rPr lang="en-GB" baseline="0" dirty="0"/>
              <a:t> by </a:t>
            </a:r>
            <a:r>
              <a:rPr lang="en-GB" dirty="0"/>
              <a:t>Potato before he enters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E6C84-A7C4-4A04-865A-5073933A703A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E6C84-A7C4-4A04-865A-5073933A703A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E6C84-A7C4-4A04-865A-5073933A703A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E6C84-A7C4-4A04-865A-5073933A703A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E6C84-A7C4-4A04-865A-5073933A703A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E6C84-A7C4-4A04-865A-5073933A703A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E6C84-A7C4-4A04-865A-5073933A703A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E6C84-A7C4-4A04-865A-5073933A703A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7.png"/><Relationship Id="rId12" Type="http://schemas.openxmlformats.org/officeDocument/2006/relationships/image" Target="../media/image10.png"/><Relationship Id="rId2" Type="http://schemas.openxmlformats.org/officeDocument/2006/relationships/audio" Target="../media/audio4.wav"/><Relationship Id="rId1" Type="http://schemas.openxmlformats.org/officeDocument/2006/relationships/audio" Target="../media/audio3.wav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2.png"/><Relationship Id="rId10" Type="http://schemas.openxmlformats.org/officeDocument/2006/relationships/image" Target="../media/image3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5.wav"/><Relationship Id="rId6" Type="http://schemas.openxmlformats.org/officeDocument/2006/relationships/image" Target="../media/image3.png"/><Relationship Id="rId11" Type="http://schemas.openxmlformats.org/officeDocument/2006/relationships/image" Target="../media/image14.png"/><Relationship Id="rId5" Type="http://schemas.openxmlformats.org/officeDocument/2006/relationships/image" Target="../media/image4.pn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6.wav"/><Relationship Id="rId6" Type="http://schemas.openxmlformats.org/officeDocument/2006/relationships/image" Target="../media/image3.png"/><Relationship Id="rId11" Type="http://schemas.openxmlformats.org/officeDocument/2006/relationships/image" Target="../media/image15.png"/><Relationship Id="rId5" Type="http://schemas.openxmlformats.org/officeDocument/2006/relationships/image" Target="../media/image4.pn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7.wav"/><Relationship Id="rId6" Type="http://schemas.openxmlformats.org/officeDocument/2006/relationships/image" Target="../media/image3.png"/><Relationship Id="rId5" Type="http://schemas.openxmlformats.org/officeDocument/2006/relationships/image" Target="../media/image16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5.pn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8.wav"/><Relationship Id="rId6" Type="http://schemas.openxmlformats.org/officeDocument/2006/relationships/image" Target="../media/image8.png"/><Relationship Id="rId11" Type="http://schemas.openxmlformats.org/officeDocument/2006/relationships/image" Target="../media/image18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9.wav"/><Relationship Id="rId6" Type="http://schemas.openxmlformats.org/officeDocument/2006/relationships/image" Target="../media/image6.png"/><Relationship Id="rId5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32.png"/><Relationship Id="rId26" Type="http://schemas.microsoft.com/office/2007/relationships/hdphoto" Target="../media/hdphoto1.wdp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5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5" Type="http://schemas.openxmlformats.org/officeDocument/2006/relationships/image" Target="../media/image39.png"/><Relationship Id="rId2" Type="http://schemas.openxmlformats.org/officeDocument/2006/relationships/audio" Target="../media/audio11.wav"/><Relationship Id="rId16" Type="http://schemas.openxmlformats.org/officeDocument/2006/relationships/image" Target="../media/image30.png"/><Relationship Id="rId20" Type="http://schemas.openxmlformats.org/officeDocument/2006/relationships/image" Target="../media/image34.png"/><Relationship Id="rId1" Type="http://schemas.openxmlformats.org/officeDocument/2006/relationships/audio" Target="../media/audio10.wav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24" Type="http://schemas.openxmlformats.org/officeDocument/2006/relationships/image" Target="../media/image38.png"/><Relationship Id="rId5" Type="http://schemas.openxmlformats.org/officeDocument/2006/relationships/image" Target="../media/image2.png"/><Relationship Id="rId15" Type="http://schemas.openxmlformats.org/officeDocument/2006/relationships/image" Target="../media/image29.png"/><Relationship Id="rId23" Type="http://schemas.openxmlformats.org/officeDocument/2006/relationships/image" Target="../media/image37.png"/><Relationship Id="rId10" Type="http://schemas.openxmlformats.org/officeDocument/2006/relationships/image" Target="../media/image24.png"/><Relationship Id="rId19" Type="http://schemas.openxmlformats.org/officeDocument/2006/relationships/image" Target="../media/image33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23.png"/><Relationship Id="rId14" Type="http://schemas.openxmlformats.org/officeDocument/2006/relationships/image" Target="../media/image28.png"/><Relationship Id="rId22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8000" dirty="0"/>
              <a:t>Handy Verbs</a:t>
            </a:r>
            <a:br>
              <a:rPr lang="en-GB" sz="8000" dirty="0"/>
            </a:br>
            <a:r>
              <a:rPr lang="en-GB" sz="5400" dirty="0"/>
              <a:t>Present Tense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GB" dirty="0"/>
              <a:t>With the Angry Family</a:t>
            </a:r>
          </a:p>
          <a:p>
            <a:endParaRPr lang="en-GB" dirty="0"/>
          </a:p>
          <a:p>
            <a:r>
              <a:rPr lang="en-GB" sz="7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like</a:t>
            </a:r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4" cstate="screen"/>
          <a:stretch>
            <a:fillRect/>
          </a:stretch>
        </p:blipFill>
        <p:spPr>
          <a:xfrm>
            <a:off x="8286776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ngrybeach.bmp"/>
          <p:cNvPicPr>
            <a:picLocks noChangeAspect="1"/>
          </p:cNvPicPr>
          <p:nvPr/>
        </p:nvPicPr>
        <p:blipFill>
          <a:blip r:embed="rId4" cstate="print">
            <a:lum bright="-10000"/>
          </a:blip>
          <a:srcRect b="55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altLang="zh-CN" sz="3600" b="1" dirty="0">
                <a:solidFill>
                  <a:schemeClr val="tx1"/>
                </a:solidFill>
              </a:rPr>
              <a:t>He likes her, but she doesn’t like him.</a:t>
            </a:r>
            <a:endParaRPr lang="en-GB" sz="3600" b="1" dirty="0">
              <a:solidFill>
                <a:srgbClr val="FF0000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051720" y="428604"/>
            <a:ext cx="4877734" cy="1416220"/>
          </a:xfrm>
          <a:prstGeom prst="wedgeRoundRectCallout">
            <a:avLst>
              <a:gd name="adj1" fmla="val 107796"/>
              <a:gd name="adj2" fmla="val 159765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altLang="zh-CN" sz="4000" b="1" dirty="0">
                <a:solidFill>
                  <a:schemeClr val="tx1"/>
                </a:solidFill>
              </a:rPr>
              <a:t>II l’aime bien, mais elle ne l’aime pas.</a:t>
            </a:r>
            <a:endParaRPr lang="fr-FR" sz="4000" b="1" dirty="0">
              <a:solidFill>
                <a:srgbClr val="FF0000"/>
              </a:solidFill>
            </a:endParaRPr>
          </a:p>
        </p:txBody>
      </p:sp>
      <p:pic>
        <p:nvPicPr>
          <p:cNvPr id="11" name="Picture 10" descr="confusedwolfma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2500306"/>
            <a:ext cx="1824032" cy="3068900"/>
          </a:xfrm>
          <a:prstGeom prst="rect">
            <a:avLst/>
          </a:prstGeom>
        </p:spPr>
      </p:pic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786314" y="3282776"/>
            <a:ext cx="2286016" cy="2522699"/>
          </a:xfrm>
          <a:prstGeom prst="rect">
            <a:avLst/>
          </a:prstGeom>
        </p:spPr>
      </p:pic>
      <p:pic>
        <p:nvPicPr>
          <p:cNvPr id="13" name="Picture 12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31415" y="2786058"/>
            <a:ext cx="2412585" cy="2976567"/>
          </a:xfrm>
          <a:prstGeom prst="rect">
            <a:avLst/>
          </a:prstGeom>
        </p:spPr>
      </p:pic>
      <p:pic>
        <p:nvPicPr>
          <p:cNvPr id="9" name="Slide 2.wav">
            <a:hlinkClick r:id="" action="ppaction://media"/>
          </p:cNvPr>
          <p:cNvPicPr>
            <a:picLocks noRot="1" noChangeAspect="1"/>
          </p:cNvPicPr>
          <p:nvPr>
            <a:wavAudioFile r:embed="rId1" name="Slide 2.wav"/>
          </p:nvPr>
        </p:nvPicPr>
        <p:blipFill>
          <a:blip r:embed="rId8" cstate="print"/>
          <a:stretch>
            <a:fillRect/>
          </a:stretch>
        </p:blipFill>
        <p:spPr>
          <a:xfrm>
            <a:off x="8215338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307"/>
                            </p:stCondLst>
                            <p:childTnLst>
                              <p:par>
                                <p:cTn id="8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ngrybeach.bmp"/>
          <p:cNvPicPr>
            <a:picLocks noChangeAspect="1"/>
          </p:cNvPicPr>
          <p:nvPr/>
        </p:nvPicPr>
        <p:blipFill>
          <a:blip r:embed="rId5" cstate="print">
            <a:lum bright="-10000"/>
          </a:blip>
          <a:srcRect b="55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altLang="zh-CN" sz="3600" b="1" dirty="0">
                <a:solidFill>
                  <a:schemeClr val="tx1"/>
                </a:solidFill>
              </a:rPr>
              <a:t>What!? You like him?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4" name="Picture 13" descr="angrylightningbulb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786314" y="3282776"/>
            <a:ext cx="2286016" cy="2522699"/>
          </a:xfrm>
          <a:prstGeom prst="rect">
            <a:avLst/>
          </a:prstGeom>
        </p:spPr>
      </p:pic>
      <p:pic>
        <p:nvPicPr>
          <p:cNvPr id="15" name="Picture 14" descr="angrylightningbulb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43504" y="3286124"/>
            <a:ext cx="2286016" cy="2522699"/>
          </a:xfrm>
          <a:prstGeom prst="rect">
            <a:avLst/>
          </a:prstGeom>
        </p:spPr>
      </p:pic>
      <p:pic>
        <p:nvPicPr>
          <p:cNvPr id="16" name="Picture 15" descr="angrylight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43505" y="3286124"/>
            <a:ext cx="2286015" cy="2522699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31414" y="2786058"/>
            <a:ext cx="2412586" cy="2976567"/>
          </a:xfrm>
          <a:prstGeom prst="rect">
            <a:avLst/>
          </a:prstGeom>
        </p:spPr>
      </p:pic>
      <p:pic>
        <p:nvPicPr>
          <p:cNvPr id="11" name="Picture 10" descr="angrypotatohead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31415" y="2786058"/>
            <a:ext cx="2412585" cy="2976567"/>
          </a:xfrm>
          <a:prstGeom prst="rect">
            <a:avLst/>
          </a:prstGeom>
        </p:spPr>
      </p:pic>
      <p:pic>
        <p:nvPicPr>
          <p:cNvPr id="17" name="Picture 16" descr="confusedwolfman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2500306"/>
            <a:ext cx="1824032" cy="3068900"/>
          </a:xfrm>
          <a:prstGeom prst="rect">
            <a:avLst/>
          </a:prstGeom>
        </p:spPr>
      </p:pic>
      <p:pic>
        <p:nvPicPr>
          <p:cNvPr id="18" name="Picture 17" descr="angrytoasterbrow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00364" y="4000048"/>
            <a:ext cx="2306421" cy="1532717"/>
          </a:xfrm>
          <a:prstGeom prst="rect">
            <a:avLst/>
          </a:prstGeom>
        </p:spPr>
      </p:pic>
      <p:pic>
        <p:nvPicPr>
          <p:cNvPr id="20" name="Slide 3 a.wav">
            <a:hlinkClick r:id="" action="ppaction://media"/>
          </p:cNvPr>
          <p:cNvPicPr>
            <a:picLocks noRot="1" noChangeAspect="1"/>
          </p:cNvPicPr>
          <p:nvPr>
            <a:wavAudioFile r:embed="rId1" name="Slide 3 a.wav"/>
          </p:nvPr>
        </p:nvPicPr>
        <p:blipFill>
          <a:blip r:embed="rId12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1" name="Slide 3 b.wav">
            <a:hlinkClick r:id="" action="ppaction://media"/>
          </p:cNvPr>
          <p:cNvPicPr>
            <a:picLocks noRot="1" noChangeAspect="1"/>
          </p:cNvPicPr>
          <p:nvPr>
            <a:wavAudioFile r:embed="rId2" name="Slide 3 b.wav"/>
          </p:nvPr>
        </p:nvPicPr>
        <p:blipFill>
          <a:blip r:embed="rId13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428596" y="428604"/>
            <a:ext cx="4357718" cy="1571636"/>
          </a:xfrm>
          <a:prstGeom prst="wedgeRoundRectCallout">
            <a:avLst>
              <a:gd name="adj1" fmla="val 101216"/>
              <a:gd name="adj2" fmla="val 219989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altLang="zh-CN" sz="4000" b="1" dirty="0">
                <a:solidFill>
                  <a:schemeClr val="tx1"/>
                </a:solidFill>
              </a:rPr>
              <a:t>Quoi?! Tu l’aimes vraiment bien?</a:t>
            </a:r>
            <a:endParaRPr lang="fr-FR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0" presetClass="pat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1.11022E-16 -2.96296E-6 L 0.08021 -0.02639 " pathEditMode="relative" rAng="0" ptsTypes="AA">
                                      <p:cBhvr>
                                        <p:cTn id="14" dur="9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-13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1.11022E-16 -2.96296E-6 L 0.08021 -0.02639 " pathEditMode="relative" rAng="0" ptsTypes="AA">
                                      <p:cBhvr>
                                        <p:cTn id="16" dur="9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-1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96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468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532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587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532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5" presetClass="emph" presetSubtype="0" fill="hold" nodeType="withEffect">
                                  <p:stCondLst>
                                    <p:cond delay="532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6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mph" presetSubtype="0" repeatCount="5000" fill="hold" nodeType="withEffect">
                                  <p:stCondLst>
                                    <p:cond delay="1732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26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showWhenStopped="0">
                <p:cTn id="3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8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ngrybeach.bmp"/>
          <p:cNvPicPr>
            <a:picLocks noChangeAspect="1"/>
          </p:cNvPicPr>
          <p:nvPr/>
        </p:nvPicPr>
        <p:blipFill>
          <a:blip r:embed="rId4" cstate="print">
            <a:lum bright="-10000"/>
          </a:blip>
          <a:srcRect b="55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4" name="Picture 13" descr="angrylightningbulb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00694" y="3071810"/>
            <a:ext cx="2286016" cy="2522699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Yes, we all like him.</a:t>
            </a:r>
          </a:p>
        </p:txBody>
      </p:sp>
      <p:pic>
        <p:nvPicPr>
          <p:cNvPr id="4" name="Picture 3" descr="confusedwolfman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2500306"/>
            <a:ext cx="1824032" cy="3068900"/>
          </a:xfrm>
          <a:prstGeom prst="rect">
            <a:avLst/>
          </a:prstGeom>
        </p:spPr>
      </p:pic>
      <p:pic>
        <p:nvPicPr>
          <p:cNvPr id="5" name="Picture 4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71604" y="2071678"/>
            <a:ext cx="1716867" cy="3562338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357422" y="764704"/>
            <a:ext cx="4158794" cy="1449850"/>
          </a:xfrm>
          <a:prstGeom prst="wedgeRoundRectCallout">
            <a:avLst>
              <a:gd name="adj1" fmla="val -38187"/>
              <a:gd name="adj2" fmla="val 144879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chemeClr val="tx1"/>
                </a:solidFill>
              </a:rPr>
              <a:t>Oui, nous l’aimons tous.</a:t>
            </a:r>
          </a:p>
        </p:txBody>
      </p:sp>
      <p:pic>
        <p:nvPicPr>
          <p:cNvPr id="7" name="Picture 6" descr="angrycarrotface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71604" y="2071678"/>
            <a:ext cx="1716867" cy="3562338"/>
          </a:xfrm>
          <a:prstGeom prst="rect">
            <a:avLst/>
          </a:prstGeom>
        </p:spPr>
      </p:pic>
      <p:pic>
        <p:nvPicPr>
          <p:cNvPr id="12" name="Picture 11" descr="angrytoasterbrow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00364" y="4000048"/>
            <a:ext cx="2306421" cy="1532717"/>
          </a:xfrm>
          <a:prstGeom prst="rect">
            <a:avLst/>
          </a:prstGeom>
        </p:spPr>
      </p:pic>
      <p:pic>
        <p:nvPicPr>
          <p:cNvPr id="13" name="Picture 12" descr="angrypotatohead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31415" y="2786058"/>
            <a:ext cx="2412585" cy="2976567"/>
          </a:xfrm>
          <a:prstGeom prst="rect">
            <a:avLst/>
          </a:prstGeom>
        </p:spPr>
      </p:pic>
      <p:pic>
        <p:nvPicPr>
          <p:cNvPr id="11" name="Slide 4.wav">
            <a:hlinkClick r:id="" action="ppaction://media"/>
          </p:cNvPr>
          <p:cNvPicPr>
            <a:picLocks noRot="1" noChangeAspect="1"/>
          </p:cNvPicPr>
          <p:nvPr>
            <a:wavAudioFile r:embed="rId1" name="Slide 4.wav"/>
          </p:nvPr>
        </p:nvPicPr>
        <p:blipFill>
          <a:blip r:embed="rId11" cstate="print"/>
          <a:stretch>
            <a:fillRect/>
          </a:stretch>
        </p:blipFill>
        <p:spPr>
          <a:xfrm>
            <a:off x="8501090" y="542926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16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5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6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96296E-6 L -0.07691 0.0363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00" y="1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ngrybeach.bmp"/>
          <p:cNvPicPr>
            <a:picLocks noChangeAspect="1"/>
          </p:cNvPicPr>
          <p:nvPr/>
        </p:nvPicPr>
        <p:blipFill>
          <a:blip r:embed="rId4" cstate="print">
            <a:lum bright="-10000"/>
          </a:blip>
          <a:srcRect b="55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You all like him! Really!?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2714612" y="714356"/>
            <a:ext cx="4643470" cy="1714512"/>
          </a:xfrm>
          <a:prstGeom prst="wedgeRoundRectCallout">
            <a:avLst>
              <a:gd name="adj1" fmla="val 41132"/>
              <a:gd name="adj2" fmla="val 123949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chemeClr val="tx1"/>
                </a:solidFill>
              </a:rPr>
              <a:t>Vous l’aimez tous! Vraiment?!</a:t>
            </a:r>
          </a:p>
        </p:txBody>
      </p: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786314" y="3282776"/>
            <a:ext cx="2286016" cy="2522699"/>
          </a:xfrm>
          <a:prstGeom prst="rect">
            <a:avLst/>
          </a:prstGeom>
        </p:spPr>
      </p:pic>
      <p:pic>
        <p:nvPicPr>
          <p:cNvPr id="13" name="Picture 12" descr="confusedwolfman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2500306"/>
            <a:ext cx="1824032" cy="3068900"/>
          </a:xfrm>
          <a:prstGeom prst="rect">
            <a:avLst/>
          </a:prstGeom>
        </p:spPr>
      </p:pic>
      <p:pic>
        <p:nvPicPr>
          <p:cNvPr id="14" name="Picture 13" descr="angrycarrotface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71604" y="2071678"/>
            <a:ext cx="1716867" cy="3562338"/>
          </a:xfrm>
          <a:prstGeom prst="rect">
            <a:avLst/>
          </a:prstGeom>
        </p:spPr>
      </p:pic>
      <p:pic>
        <p:nvPicPr>
          <p:cNvPr id="15" name="Picture 14" descr="angrytoasterbrow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00364" y="4000048"/>
            <a:ext cx="2306421" cy="1532717"/>
          </a:xfrm>
          <a:prstGeom prst="rect">
            <a:avLst/>
          </a:prstGeom>
        </p:spPr>
      </p:pic>
      <p:pic>
        <p:nvPicPr>
          <p:cNvPr id="17" name="Picture 16" descr="angrypotatohead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31414" y="2786058"/>
            <a:ext cx="2412586" cy="2976567"/>
          </a:xfrm>
          <a:prstGeom prst="rect">
            <a:avLst/>
          </a:prstGeom>
        </p:spPr>
      </p:pic>
      <p:pic>
        <p:nvPicPr>
          <p:cNvPr id="18" name="Picture 17" descr="angrypotatohead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31415" y="2786058"/>
            <a:ext cx="2412585" cy="2976567"/>
          </a:xfrm>
          <a:prstGeom prst="rect">
            <a:avLst/>
          </a:prstGeom>
        </p:spPr>
      </p:pic>
      <p:pic>
        <p:nvPicPr>
          <p:cNvPr id="16" name="Slide 5.wav">
            <a:hlinkClick r:id="" action="ppaction://media"/>
          </p:cNvPr>
          <p:cNvPicPr>
            <a:picLocks noRot="1" noChangeAspect="1"/>
          </p:cNvPicPr>
          <p:nvPr>
            <a:wavAudioFile r:embed="rId1" name="Slide 5.wav"/>
          </p:nvPr>
        </p:nvPicPr>
        <p:blipFill>
          <a:blip r:embed="rId11" cstate="print"/>
          <a:stretch>
            <a:fillRect/>
          </a:stretch>
        </p:blipFill>
        <p:spPr>
          <a:xfrm>
            <a:off x="8286776" y="521495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7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ngrybeach.bmp"/>
          <p:cNvPicPr>
            <a:picLocks noChangeAspect="1"/>
          </p:cNvPicPr>
          <p:nvPr/>
        </p:nvPicPr>
        <p:blipFill>
          <a:blip r:embed="rId4" cstate="print">
            <a:lum bright="-10000"/>
          </a:blip>
          <a:srcRect t="22949" r="32867" b="1029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They all like me?</a:t>
            </a:r>
          </a:p>
        </p:txBody>
      </p:sp>
      <p:pic>
        <p:nvPicPr>
          <p:cNvPr id="4" name="Picture 3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1214422"/>
            <a:ext cx="2609850" cy="4391025"/>
          </a:xfrm>
          <a:prstGeom prst="rect">
            <a:avLst/>
          </a:prstGeom>
        </p:spPr>
      </p:pic>
      <p:pic>
        <p:nvPicPr>
          <p:cNvPr id="5" name="Picture 4" descr="confusedwolfman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1214422"/>
            <a:ext cx="2609850" cy="4391025"/>
          </a:xfrm>
          <a:prstGeom prst="rect">
            <a:avLst/>
          </a:prstGeom>
        </p:spPr>
      </p:pic>
      <p:pic>
        <p:nvPicPr>
          <p:cNvPr id="9" name="Picture 8" descr="angrycarrotface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571480"/>
            <a:ext cx="2474316" cy="5133974"/>
          </a:xfrm>
          <a:prstGeom prst="rect">
            <a:avLst/>
          </a:prstGeom>
        </p:spPr>
      </p:pic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29190" y="3214686"/>
            <a:ext cx="3357586" cy="2231262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928926" y="642918"/>
            <a:ext cx="4714908" cy="1285884"/>
          </a:xfrm>
          <a:prstGeom prst="wedgeRoundRectCallout">
            <a:avLst>
              <a:gd name="adj1" fmla="val -52663"/>
              <a:gd name="adj2" fmla="val 141938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chemeClr val="tx1"/>
                </a:solidFill>
              </a:rPr>
              <a:t>Ils m’aiment tous?</a:t>
            </a:r>
          </a:p>
        </p:txBody>
      </p:sp>
      <p:pic>
        <p:nvPicPr>
          <p:cNvPr id="11" name="Picture 10" descr="confusedwolfman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1214422"/>
            <a:ext cx="2609850" cy="4391025"/>
          </a:xfrm>
          <a:prstGeom prst="rect">
            <a:avLst/>
          </a:prstGeom>
        </p:spPr>
      </p:pic>
      <p:pic>
        <p:nvPicPr>
          <p:cNvPr id="12" name="Slide 6.wav">
            <a:hlinkClick r:id="" action="ppaction://media"/>
          </p:cNvPr>
          <p:cNvPicPr>
            <a:picLocks noRot="1" noChangeAspect="1"/>
          </p:cNvPicPr>
          <p:nvPr>
            <a:wavAudioFile r:embed="rId1" name="Slide 6.wav"/>
          </p:nvPr>
        </p:nvPicPr>
        <p:blipFill>
          <a:blip r:embed="rId10" cstate="print"/>
          <a:stretch>
            <a:fillRect/>
          </a:stretch>
        </p:blipFill>
        <p:spPr>
          <a:xfrm>
            <a:off x="8572528" y="535782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683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ngrybeach.bmp"/>
          <p:cNvPicPr>
            <a:picLocks noChangeAspect="1"/>
          </p:cNvPicPr>
          <p:nvPr/>
        </p:nvPicPr>
        <p:blipFill>
          <a:blip r:embed="rId4" cstate="print">
            <a:lum bright="-10000"/>
          </a:blip>
          <a:srcRect b="55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angrylightningbulb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786314" y="3282776"/>
            <a:ext cx="2286016" cy="2522699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Well, I don’t like you.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2571736" y="214290"/>
            <a:ext cx="5929354" cy="1285884"/>
          </a:xfrm>
          <a:prstGeom prst="wedgeRoundRectCallout">
            <a:avLst>
              <a:gd name="adj1" fmla="val 34666"/>
              <a:gd name="adj2" fmla="val 166389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chemeClr val="tx1"/>
                </a:solidFill>
              </a:rPr>
              <a:t>Eh bien, moi je ne t’aime pas.</a:t>
            </a:r>
          </a:p>
        </p:txBody>
      </p:sp>
      <p:pic>
        <p:nvPicPr>
          <p:cNvPr id="9" name="Picture 8" descr="angrypotatohea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31414" y="2786058"/>
            <a:ext cx="2412586" cy="2976567"/>
          </a:xfrm>
          <a:prstGeom prst="rect">
            <a:avLst/>
          </a:prstGeom>
        </p:spPr>
      </p:pic>
      <p:pic>
        <p:nvPicPr>
          <p:cNvPr id="10" name="Picture 9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31415" y="2786058"/>
            <a:ext cx="2412585" cy="2976567"/>
          </a:xfrm>
          <a:prstGeom prst="rect">
            <a:avLst/>
          </a:prstGeom>
        </p:spPr>
      </p:pic>
      <p:pic>
        <p:nvPicPr>
          <p:cNvPr id="12" name="Picture 11" descr="confusedwolfman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2500306"/>
            <a:ext cx="1824031" cy="3068900"/>
          </a:xfrm>
          <a:prstGeom prst="rect">
            <a:avLst/>
          </a:prstGeom>
        </p:spPr>
      </p:pic>
      <p:pic>
        <p:nvPicPr>
          <p:cNvPr id="13" name="Picture 12" descr="angrycarrotface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71604" y="2071678"/>
            <a:ext cx="1716867" cy="3562338"/>
          </a:xfrm>
          <a:prstGeom prst="rect">
            <a:avLst/>
          </a:prstGeom>
        </p:spPr>
      </p:pic>
      <p:pic>
        <p:nvPicPr>
          <p:cNvPr id="14" name="Picture 13" descr="angrytoasterbrow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00364" y="4000048"/>
            <a:ext cx="2306421" cy="1532717"/>
          </a:xfrm>
          <a:prstGeom prst="rect">
            <a:avLst/>
          </a:prstGeom>
        </p:spPr>
      </p:pic>
      <p:pic>
        <p:nvPicPr>
          <p:cNvPr id="15" name="Picture 14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00892" y="2857496"/>
            <a:ext cx="2412585" cy="2976567"/>
          </a:xfrm>
          <a:prstGeom prst="rect">
            <a:avLst/>
          </a:prstGeom>
        </p:spPr>
      </p:pic>
      <p:pic>
        <p:nvPicPr>
          <p:cNvPr id="16" name="Picture 15" descr="confusedwolfman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2500306"/>
            <a:ext cx="1824031" cy="3068900"/>
          </a:xfrm>
          <a:prstGeom prst="rect">
            <a:avLst/>
          </a:prstGeom>
        </p:spPr>
      </p:pic>
      <p:pic>
        <p:nvPicPr>
          <p:cNvPr id="17" name="Slide 7.wav">
            <a:hlinkClick r:id="" action="ppaction://media"/>
          </p:cNvPr>
          <p:cNvPicPr>
            <a:picLocks noRot="1" noChangeAspect="1"/>
          </p:cNvPicPr>
          <p:nvPr>
            <a:wavAudioFile r:embed="rId1" name="Slide 7.wav"/>
          </p:nvPr>
        </p:nvPicPr>
        <p:blipFill>
          <a:blip r:embed="rId12" cstate="print"/>
          <a:stretch>
            <a:fillRect/>
          </a:stretch>
        </p:blipFill>
        <p:spPr>
          <a:xfrm>
            <a:off x="8072462" y="52863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9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8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708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08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18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8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7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ngrybeach.bmp"/>
          <p:cNvPicPr>
            <a:picLocks noChangeAspect="1"/>
          </p:cNvPicPr>
          <p:nvPr/>
        </p:nvPicPr>
        <p:blipFill>
          <a:blip r:embed="rId4" cstate="print">
            <a:lum contrast="-70000"/>
          </a:blip>
          <a:srcRect b="55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Picture 5" descr="angryghostclou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contrast="-70000"/>
          </a:blip>
          <a:stretch>
            <a:fillRect/>
          </a:stretch>
        </p:blipFill>
        <p:spPr>
          <a:xfrm>
            <a:off x="9144000" y="2000240"/>
            <a:ext cx="4143375" cy="33432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</a:t>
            </a:r>
            <a:r>
              <a:rPr lang="en-GB" sz="6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like – </a:t>
            </a:r>
            <a:r>
              <a:rPr lang="en-GB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aimer</a:t>
            </a:r>
            <a:endParaRPr lang="en-GB" sz="6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4348" y="1714488"/>
            <a:ext cx="39290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like			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like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He/she/it likes	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 like			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(pl.) like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They like		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				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86380" y="1714488"/>
            <a:ext cx="385762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J’aime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</a:t>
            </a:r>
          </a:p>
          <a:p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Tu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aimes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</a:t>
            </a:r>
          </a:p>
          <a:p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Il/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elle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/on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aime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</a:t>
            </a:r>
          </a:p>
          <a:p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Nous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aimons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Vous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aimez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</a:t>
            </a:r>
          </a:p>
          <a:p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Ils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elles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aiment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</a:t>
            </a:r>
          </a:p>
          <a:p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	</a:t>
            </a:r>
          </a:p>
        </p:txBody>
      </p:sp>
      <p:pic>
        <p:nvPicPr>
          <p:cNvPr id="7" name="Slide 8.wav">
            <a:hlinkClick r:id="" action="ppaction://media"/>
          </p:cNvPr>
          <p:cNvPicPr>
            <a:picLocks noRot="1" noChangeAspect="1"/>
          </p:cNvPicPr>
          <p:nvPr>
            <a:wavAudioFile r:embed="rId1" name="Slide 8.wav"/>
          </p:nvPr>
        </p:nvPicPr>
        <p:blipFill>
          <a:blip r:embed="rId6" cstate="print"/>
          <a:stretch>
            <a:fillRect/>
          </a:stretch>
        </p:blipFill>
        <p:spPr>
          <a:xfrm>
            <a:off x="8215338" y="585789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animMotion origin="layout" path="M -0.00173 3.33333E-6 C 0.01979 0.00972 0.04132 0.01944 -0.02326 -0.00556 C -0.08784 -0.03056 -0.29062 -0.16158 -0.38871 -0.15 C -0.48663 -0.13843 -0.55121 0.06157 -0.61146 0.06389 C -0.67153 0.0662 -0.70104 -0.13797 -0.74982 -0.13611 C -0.79843 -0.13426 -0.846 0.07222 -0.9033 0.075 C -0.96059 0.07777 -1.04236 -0.1213 -1.09357 -0.11945 C -1.14479 -0.1176 -1.171 0.08102 -1.21024 0.08611 C -1.24948 0.0912 -1.2934 -0.06991 -1.32899 -0.08889 C -1.36475 -0.10787 -1.39861 -0.0588 -1.42413 -0.02778 C -1.44982 0.00324 -1.46614 0.05023 -1.48264 0.09722 " pathEditMode="relative" rAng="0" ptsTypes="aaaaaaaaaaA">
                                      <p:cBhvr>
                                        <p:cTn id="6" dur="8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900" y="-32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466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angrybeach.bmp"/>
          <p:cNvPicPr>
            <a:picLocks noChangeAspect="1"/>
          </p:cNvPicPr>
          <p:nvPr/>
        </p:nvPicPr>
        <p:blipFill>
          <a:blip r:embed="rId5" cstate="print">
            <a:lum bright="-10000"/>
          </a:blip>
          <a:srcRect b="55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6" name="Picture 25" descr="spanishham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9322" y="428604"/>
            <a:ext cx="3895238" cy="37523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1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0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1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25" name="Picture 24" descr="angrycarrotface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-1700293"/>
            <a:ext cx="914397" cy="1583049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AD74C78B-0F7C-802C-AB06-C218D75287EC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60A695D5-5C91-7041-4358-A91B32151DF6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6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40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7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9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6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8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6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8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3.61111E-6 7.40741E-7 C -0.08282 -0.00116 -0.16563 -0.00232 -0.22084 0.025 C -0.27605 0.05231 -0.31563 0.11435 -0.33125 0.16389 C -0.34688 0.21343 -0.33125 0.28009 -0.31493 0.32222 C -0.29844 0.36435 -0.25608 0.39907 -0.23264 0.41667 C -0.2092 0.43426 -0.20677 0.42546 -0.17396 0.42778 C -0.14098 0.43009 -0.0882 0.43032 -0.03525 0.43055 " pathEditMode="relative" rAng="0" ptsTypes="aaaaaaA">
                                      <p:cBhvr>
                                        <p:cTn id="8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00" y="21600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8" presetClass="emp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Rot by="-10800000">
                                      <p:cBhvr>
                                        <p:cTn id="9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93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4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10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102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6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4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3B1054D-845A-47BD-914A-5A9C4808266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CC5BE9C-8182-49A5-AC5A-FC7433F325D2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B1416C92-E782-42CE-8ABB-D0FDE21A25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849</TotalTime>
  <Words>175</Words>
  <Application>Microsoft Office PowerPoint</Application>
  <PresentationFormat>On-screen Show (4:3)</PresentationFormat>
  <Paragraphs>42</Paragraphs>
  <Slides>9</Slides>
  <Notes>9</Notes>
  <HiddenSlides>0</HiddenSlides>
  <MMClips>11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Handy Verbs Present Tense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 like – aimer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Verbs</dc:title>
  <dc:creator>David Wilson</dc:creator>
  <cp:lastModifiedBy>Bernardo Carvalho de Mello</cp:lastModifiedBy>
  <cp:revision>114</cp:revision>
  <dcterms:created xsi:type="dcterms:W3CDTF">2009-05-28T09:47:26Z</dcterms:created>
  <dcterms:modified xsi:type="dcterms:W3CDTF">2025-07-22T18:13:55Z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