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6" r:id="rId6"/>
    <p:sldId id="267" r:id="rId7"/>
    <p:sldId id="268" r:id="rId8"/>
    <p:sldId id="269" r:id="rId9"/>
    <p:sldId id="270" r:id="rId10"/>
    <p:sldId id="271" r:id="rId11"/>
    <p:sldId id="258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54" d="100"/>
          <a:sy n="54" d="100"/>
        </p:scale>
        <p:origin x="2656" y="1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audio" Target="../media/audio10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audio" Target="../media/audio9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microsoft.com/office/2007/relationships/hdphoto" Target="../media/hdphoto1.wdp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be: </a:t>
            </a:r>
            <a:r>
              <a:rPr lang="en-GB" sz="7200" b="1">
                <a:solidFill>
                  <a:schemeClr val="tx1">
                    <a:lumMod val="75000"/>
                    <a:lumOff val="25000"/>
                  </a:schemeClr>
                </a:solidFill>
              </a:rPr>
              <a:t>Être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4488"/>
            <a:ext cx="2177435" cy="2686447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2164800" cy="267085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the best.</a:t>
            </a:r>
          </a:p>
        </p:txBody>
      </p:sp>
      <p:pic>
        <p:nvPicPr>
          <p:cNvPr id="10" name="handyverb-tobe1.wav">
            <a:hlinkClick r:id="" action="ppaction://media"/>
          </p:cNvPr>
          <p:cNvPicPr>
            <a:picLocks noRot="1" noChangeAspect="1"/>
          </p:cNvPicPr>
          <p:nvPr>
            <a:wavAudioFile r:embed="rId1" name="handyverb-tobe1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285861"/>
            <a:ext cx="2055435" cy="4264835"/>
          </a:xfrm>
          <a:prstGeom prst="rect">
            <a:avLst/>
          </a:prstGeom>
        </p:spPr>
      </p:pic>
      <p:pic>
        <p:nvPicPr>
          <p:cNvPr id="12" name="Picture 11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86481" y="2357430"/>
            <a:ext cx="3057519" cy="3374080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19108" y="2143116"/>
            <a:ext cx="1953155" cy="328614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14282" y="357166"/>
            <a:ext cx="2928958" cy="1500198"/>
          </a:xfrm>
          <a:prstGeom prst="wedgeRoundRectCallout">
            <a:avLst>
              <a:gd name="adj1" fmla="val 723"/>
              <a:gd name="adj2" fmla="val 1323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, 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meilleur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929190" y="500042"/>
            <a:ext cx="3786214" cy="1428760"/>
          </a:xfrm>
          <a:prstGeom prst="wedgeRoundRectCallout">
            <a:avLst>
              <a:gd name="adj1" fmla="val -28380"/>
              <a:gd name="adj2" fmla="val 971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Non,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</a:t>
            </a:r>
            <a:r>
              <a:rPr lang="en-GB" sz="4000" b="1" dirty="0">
                <a:solidFill>
                  <a:schemeClr val="tx1"/>
                </a:solidFill>
              </a:rPr>
              <a:t> pas le </a:t>
            </a:r>
            <a:r>
              <a:rPr lang="en-GB" sz="4000" b="1" dirty="0" err="1">
                <a:solidFill>
                  <a:schemeClr val="tx1"/>
                </a:solidFill>
              </a:rPr>
              <a:t>meilleur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No, you are not the best.</a:t>
            </a:r>
          </a:p>
        </p:txBody>
      </p:sp>
      <p:pic>
        <p:nvPicPr>
          <p:cNvPr id="11" name="handyverb-tobe2.wav">
            <a:hlinkClick r:id="" action="ppaction://media"/>
          </p:cNvPr>
          <p:cNvPicPr>
            <a:picLocks noRot="1" noChangeAspect="1"/>
          </p:cNvPicPr>
          <p:nvPr>
            <a:wavAudioFile r:embed="rId1" name="handyverb-tobe2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285861"/>
            <a:ext cx="2055435" cy="4264835"/>
          </a:xfrm>
          <a:prstGeom prst="rect">
            <a:avLst/>
          </a:prstGeom>
        </p:spPr>
      </p:pic>
      <p:pic>
        <p:nvPicPr>
          <p:cNvPr id="14" name="Picture 13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86481" y="2357430"/>
            <a:ext cx="3057519" cy="3374080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21952" y="2143116"/>
            <a:ext cx="1950312" cy="328136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19108" y="2143116"/>
            <a:ext cx="1953155" cy="3286148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2164800" cy="2670858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Yes, he is the best.</a:t>
            </a:r>
          </a:p>
        </p:txBody>
      </p:sp>
      <p:pic>
        <p:nvPicPr>
          <p:cNvPr id="12" name="handyverb-tobe3.wav">
            <a:hlinkClick r:id="" action="ppaction://media"/>
          </p:cNvPr>
          <p:cNvPicPr>
            <a:picLocks noRot="1" noChangeAspect="1"/>
          </p:cNvPicPr>
          <p:nvPr>
            <a:wavAudioFile r:embed="rId1" name="handyverb-tobe3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3" name="Picture 12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86481" y="2357430"/>
            <a:ext cx="3057519" cy="3374080"/>
          </a:xfrm>
          <a:prstGeom prst="rect">
            <a:avLst/>
          </a:prstGeom>
        </p:spPr>
      </p:pic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19108" y="2143116"/>
            <a:ext cx="1953155" cy="3286148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2164800" cy="2670858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285860"/>
            <a:ext cx="2055435" cy="4264837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1" y="1285860"/>
            <a:ext cx="2065771" cy="428628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785794"/>
            <a:ext cx="2500330" cy="1500198"/>
          </a:xfrm>
          <a:prstGeom prst="wedgeRoundRectCallout">
            <a:avLst>
              <a:gd name="adj1" fmla="val 36278"/>
              <a:gd name="adj2" fmla="val 960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Si, 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meilleur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are stupid!</a:t>
            </a:r>
          </a:p>
        </p:txBody>
      </p:sp>
      <p:pic>
        <p:nvPicPr>
          <p:cNvPr id="10" name="handyverb-tobe4.wav">
            <a:hlinkClick r:id="" action="ppaction://media"/>
          </p:cNvPr>
          <p:cNvPicPr>
            <a:picLocks noRot="1" noChangeAspect="1"/>
          </p:cNvPicPr>
          <p:nvPr>
            <a:wavAudioFile r:embed="rId1" name="handyverb-tobe4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2" name="Picture 11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86481" y="2357430"/>
            <a:ext cx="3057519" cy="3374081"/>
          </a:xfrm>
          <a:prstGeom prst="rect">
            <a:avLst/>
          </a:prstGeom>
        </p:spPr>
      </p:pic>
      <p:pic>
        <p:nvPicPr>
          <p:cNvPr id="4" name="Picture 3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86480" y="2357430"/>
            <a:ext cx="3057520" cy="3374081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19108" y="2143116"/>
            <a:ext cx="1953155" cy="3286148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2164800" cy="2670858"/>
          </a:xfrm>
          <a:prstGeom prst="rect">
            <a:avLst/>
          </a:prstGeom>
        </p:spPr>
      </p:pic>
      <p:pic>
        <p:nvPicPr>
          <p:cNvPr id="15" name="Picture 14" descr="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1" y="1285860"/>
            <a:ext cx="2065771" cy="428628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500694" y="928670"/>
            <a:ext cx="2714644" cy="1357322"/>
          </a:xfrm>
          <a:prstGeom prst="wedgeRoundRectCallout">
            <a:avLst>
              <a:gd name="adj1" fmla="val 32461"/>
              <a:gd name="adj2" fmla="val 97642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êtes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fr-FR" sz="4000" b="1" dirty="0">
                <a:solidFill>
                  <a:schemeClr val="tx1"/>
                </a:solidFill>
              </a:rPr>
              <a:t>bêtes 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 are clearly the best.</a:t>
            </a:r>
          </a:p>
        </p:txBody>
      </p:sp>
      <p:pic>
        <p:nvPicPr>
          <p:cNvPr id="10" name="handyverb-tobe5.wav">
            <a:hlinkClick r:id="" action="ppaction://media"/>
          </p:cNvPr>
          <p:cNvPicPr>
            <a:picLocks noRot="1" noChangeAspect="1"/>
          </p:cNvPicPr>
          <p:nvPr>
            <a:wavAudioFile r:embed="rId1" name="handyverb-tobe5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285861"/>
            <a:ext cx="2055435" cy="4264835"/>
          </a:xfrm>
          <a:prstGeom prst="rect">
            <a:avLst/>
          </a:prstGeom>
        </p:spPr>
      </p:pic>
      <p:pic>
        <p:nvPicPr>
          <p:cNvPr id="13" name="Picture 12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86481" y="2357430"/>
            <a:ext cx="3057519" cy="3374080"/>
          </a:xfrm>
          <a:prstGeom prst="rect">
            <a:avLst/>
          </a:prstGeom>
        </p:spPr>
      </p:pic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21952" y="2143116"/>
            <a:ext cx="1950312" cy="328136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19108" y="2143116"/>
            <a:ext cx="1953155" cy="3286148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2164800" cy="267085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286380" y="285728"/>
            <a:ext cx="3071834" cy="1857388"/>
          </a:xfrm>
          <a:prstGeom prst="wedgeRoundRectCallout">
            <a:avLst>
              <a:gd name="adj1" fmla="val -35561"/>
              <a:gd name="adj2" fmla="val 86408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Nous, nous </a:t>
            </a:r>
            <a:r>
              <a:rPr lang="en-GB" sz="4000" b="1" dirty="0" err="1">
                <a:solidFill>
                  <a:schemeClr val="tx1"/>
                </a:solidFill>
              </a:rPr>
              <a:t>sommes</a:t>
            </a:r>
            <a:r>
              <a:rPr lang="en-GB" sz="4000" b="1" dirty="0">
                <a:solidFill>
                  <a:schemeClr val="tx1"/>
                </a:solidFill>
              </a:rPr>
              <a:t> les </a:t>
            </a:r>
            <a:r>
              <a:rPr lang="en-GB" sz="4000" b="1" dirty="0" err="1">
                <a:solidFill>
                  <a:schemeClr val="tx1"/>
                </a:solidFill>
              </a:rPr>
              <a:t>meilleurs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572000" y="500042"/>
            <a:ext cx="3857652" cy="1143008"/>
          </a:xfrm>
          <a:prstGeom prst="wedgeRoundRectCallout">
            <a:avLst>
              <a:gd name="adj1" fmla="val -21137"/>
              <a:gd name="adj2" fmla="val 125064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Ils</a:t>
            </a:r>
            <a:r>
              <a:rPr lang="en-GB" sz="4000" b="1" dirty="0">
                <a:solidFill>
                  <a:schemeClr val="tx1"/>
                </a:solidFill>
              </a:rPr>
              <a:t> ne </a:t>
            </a:r>
            <a:r>
              <a:rPr lang="en-GB" sz="4000" b="1" dirty="0" err="1">
                <a:solidFill>
                  <a:schemeClr val="tx1"/>
                </a:solidFill>
              </a:rPr>
              <a:t>sont</a:t>
            </a:r>
            <a:r>
              <a:rPr lang="en-GB" sz="4000" b="1" dirty="0">
                <a:solidFill>
                  <a:schemeClr val="tx1"/>
                </a:solidFill>
              </a:rPr>
              <a:t> pas les </a:t>
            </a:r>
            <a:r>
              <a:rPr lang="en-GB" sz="4000" b="1" dirty="0" err="1">
                <a:solidFill>
                  <a:schemeClr val="tx1"/>
                </a:solidFill>
              </a:rPr>
              <a:t>meilleurs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are not the best.</a:t>
            </a:r>
          </a:p>
        </p:txBody>
      </p:sp>
      <p:pic>
        <p:nvPicPr>
          <p:cNvPr id="10" name="handyverb-tobe6.wav">
            <a:hlinkClick r:id="" action="ppaction://media"/>
          </p:cNvPr>
          <p:cNvPicPr>
            <a:picLocks noRot="1" noChangeAspect="1"/>
          </p:cNvPicPr>
          <p:nvPr>
            <a:wavAudioFile r:embed="rId1" name="handyverb-tobe6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285861"/>
            <a:ext cx="2055435" cy="4264835"/>
          </a:xfrm>
          <a:prstGeom prst="rect">
            <a:avLst/>
          </a:prstGeom>
        </p:spPr>
      </p:pic>
      <p:pic>
        <p:nvPicPr>
          <p:cNvPr id="13" name="Picture 12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86481" y="2357430"/>
            <a:ext cx="3057519" cy="3374080"/>
          </a:xfrm>
          <a:prstGeom prst="rect">
            <a:avLst/>
          </a:prstGeom>
        </p:spPr>
      </p:pic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21952" y="2143116"/>
            <a:ext cx="1950312" cy="328136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18219" y="2143116"/>
            <a:ext cx="1954045" cy="3287645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2164800" cy="2670858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kitchen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142844" y="3000372"/>
            <a:ext cx="2200290" cy="2714644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2285984" y="1273551"/>
            <a:ext cx="2071702" cy="4298589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3571932" y="3286124"/>
            <a:ext cx="2200290" cy="2714644"/>
          </a:xfrm>
          <a:prstGeom prst="rect">
            <a:avLst/>
          </a:prstGeom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1428792" y="2071678"/>
            <a:ext cx="1783986" cy="3701605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2143172" y="3143248"/>
            <a:ext cx="1785951" cy="3004829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71670" y="1285861"/>
            <a:ext cx="2055435" cy="4264835"/>
          </a:xfrm>
          <a:prstGeom prst="rect">
            <a:avLst/>
          </a:prstGeom>
        </p:spPr>
      </p:pic>
      <p:pic>
        <p:nvPicPr>
          <p:cNvPr id="15" name="Picture 14" descr="angrylight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086481" y="2357430"/>
            <a:ext cx="3057519" cy="3374080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4618219" y="2143116"/>
            <a:ext cx="1954045" cy="3287645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3000372"/>
            <a:ext cx="2164800" cy="2670858"/>
          </a:xfrm>
          <a:prstGeom prst="rect">
            <a:avLst/>
          </a:prstGeom>
        </p:spPr>
      </p:pic>
      <p:pic>
        <p:nvPicPr>
          <p:cNvPr id="18" name="Picture 17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4618219" y="2143116"/>
            <a:ext cx="1954044" cy="3287645"/>
          </a:xfrm>
          <a:prstGeom prst="rect">
            <a:avLst/>
          </a:prstGeom>
        </p:spPr>
      </p:pic>
      <p:pic>
        <p:nvPicPr>
          <p:cNvPr id="19" name="Picture 18" descr="angrylightningbulb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072198" y="2357430"/>
            <a:ext cx="3057518" cy="337408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2910" y="1000108"/>
            <a:ext cx="8229600" cy="1143000"/>
          </a:xfrm>
        </p:spPr>
        <p:txBody>
          <a:bodyPr/>
          <a:lstStyle/>
          <a:p>
            <a:pPr marL="361950" algn="l">
              <a:tabLst>
                <a:tab pos="4400550" algn="l"/>
              </a:tabLst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	</a:t>
            </a:r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être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2357430"/>
            <a:ext cx="83582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1450" algn="l"/>
                <a:tab pos="43053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am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tabLst>
                <a:tab pos="171450" algn="l"/>
                <a:tab pos="43053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tabLst>
                <a:tab pos="171450" algn="l"/>
                <a:tab pos="43053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Il,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tabLst>
                <a:tab pos="171450" algn="l"/>
                <a:tab pos="43053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Nous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sommes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tabLst>
                <a:tab pos="171450" algn="l"/>
                <a:tab pos="4305300" algn="l"/>
              </a:tabLst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(pl./form.)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are 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tabLst>
                <a:tab pos="171450" algn="l"/>
                <a:tab pos="4305300" algn="l"/>
              </a:tabLst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204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path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Motion origin="layout" path="M -1.94444E-6 -4.07407E-6 L -0.66632 0.0011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 3.33333E-6 L -0.40729 0.00115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4.44444E-6 -3.33333E-6 L -0.77327 -0.01018 " pathEditMode="relative" rAng="0" ptsTypes="AA">
                                      <p:cBhvr>
                                        <p:cTn id="24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" y="-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4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fill="hold" nodeType="withEffect">
                                  <p:stCondLst>
                                    <p:cond delay="15400"/>
                                  </p:stCondLst>
                                  <p:childTnLst>
                                    <p:animMotion origin="layout" path="M 0.03802 -0.04051 L 1.36753 -0.03912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" y="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fill="hold" nodeType="withEffect">
                                  <p:stCondLst>
                                    <p:cond delay="15700"/>
                                  </p:stCondLst>
                                  <p:childTnLst>
                                    <p:animMotion origin="layout" path="M 5.55556E-7 -7.40741E-7 L 1.14149 -0.03009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1" y="-1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fill="hold" nodeType="withEffect">
                                  <p:stCondLst>
                                    <p:cond delay="16300"/>
                                  </p:stCondLst>
                                  <p:childTnLst>
                                    <p:animMotion origin="layout" path="M 1.94444E-6 -4.81481E-6 L 1.24305 0.03264 " pathEditMode="relative" rAng="0" ptsTypes="AA">
                                      <p:cBhvr>
                                        <p:cTn id="32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2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kitchen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D8EDB985-FE98-1345-BB0A-036B747300B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439B77A8-53CE-96CA-8823-2922D5727B8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2549A1F-FAD5-42BB-842A-1B1752531E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EB9741-9EF3-42A1-9718-EB6E4CAA2C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EC4952-9C8E-4509-98B1-FD356D52144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154</Words>
  <Application>Microsoft Office PowerPoint</Application>
  <PresentationFormat>On-screen Show (4:3)</PresentationFormat>
  <Paragraphs>24</Paragraphs>
  <Slides>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be  être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104</cp:revision>
  <dcterms:created xsi:type="dcterms:W3CDTF">2009-05-28T09:47:26Z</dcterms:created>
  <dcterms:modified xsi:type="dcterms:W3CDTF">2025-07-22T18:16:35Z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