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88" r:id="rId6"/>
    <p:sldId id="289" r:id="rId7"/>
    <p:sldId id="290" r:id="rId8"/>
    <p:sldId id="291" r:id="rId9"/>
    <p:sldId id="292" r:id="rId10"/>
    <p:sldId id="293" r:id="rId11"/>
    <p:sldId id="264" r:id="rId12"/>
    <p:sldId id="294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6"/>
  </p:normalViewPr>
  <p:slideViewPr>
    <p:cSldViewPr>
      <p:cViewPr>
        <p:scale>
          <a:sx n="52" d="100"/>
          <a:sy n="52" d="100"/>
        </p:scale>
        <p:origin x="2696" y="1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7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9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audio" Target="../media/audio10.wav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audio" Target="../media/audio9.wav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23" Type="http://schemas.microsoft.com/office/2007/relationships/hdphoto" Target="../media/hdphoto1.wdp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6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come: </a:t>
            </a:r>
            <a:r>
              <a:rPr lang="en-GB" sz="7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Venir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41554" y="2857496"/>
            <a:ext cx="1845156" cy="2276491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8073" y="2285992"/>
            <a:ext cx="2029035" cy="4210059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0"/>
            <a:ext cx="1071570" cy="1802897"/>
          </a:xfrm>
          <a:prstGeom prst="rect">
            <a:avLst/>
          </a:prstGeom>
        </p:spPr>
      </p:pic>
      <p:pic>
        <p:nvPicPr>
          <p:cNvPr id="17" name="Picture 16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18" name="Picture 17" descr="angrydesk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2285992"/>
            <a:ext cx="2031341" cy="4214842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357158" y="214290"/>
            <a:ext cx="3786214" cy="2214554"/>
          </a:xfrm>
          <a:prstGeom prst="wedgeRoundRectCallout">
            <a:avLst>
              <a:gd name="adj1" fmla="val -4489"/>
              <a:gd name="adj2" fmla="val 85277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viens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fr-FR" sz="4000" b="1" dirty="0">
                <a:solidFill>
                  <a:schemeClr val="tx1"/>
                </a:solidFill>
              </a:rPr>
              <a:t>en avance tous les jours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come early every day.</a:t>
            </a:r>
          </a:p>
        </p:txBody>
      </p:sp>
      <p:pic>
        <p:nvPicPr>
          <p:cNvPr id="13" name="handyverb-tocome1.wav">
            <a:hlinkClick r:id="" action="ppaction://media"/>
          </p:cNvPr>
          <p:cNvPicPr>
            <a:picLocks noRot="1" noChangeAspect="1"/>
          </p:cNvPicPr>
          <p:nvPr>
            <a:wavAudioFile r:embed="rId1" name="handyverb-tocome1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41554" y="2857496"/>
            <a:ext cx="1845155" cy="2276491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8073" y="2285992"/>
            <a:ext cx="2029035" cy="4210059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0"/>
            <a:ext cx="1071570" cy="1802897"/>
          </a:xfrm>
          <a:prstGeom prst="rect">
            <a:avLst/>
          </a:prstGeom>
        </p:spPr>
      </p:pic>
      <p:pic>
        <p:nvPicPr>
          <p:cNvPr id="17" name="Picture 16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857496"/>
            <a:ext cx="1852876" cy="2286016"/>
          </a:xfrm>
          <a:prstGeom prst="rect">
            <a:avLst/>
          </a:prstGeom>
        </p:spPr>
      </p:pic>
      <p:pic>
        <p:nvPicPr>
          <p:cNvPr id="18" name="Picture 17" descr="angrydes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1714480" y="1500174"/>
            <a:ext cx="4714908" cy="1571636"/>
          </a:xfrm>
          <a:prstGeom prst="wedgeRoundRectCallout">
            <a:avLst>
              <a:gd name="adj1" fmla="val 40070"/>
              <a:gd name="adj2" fmla="val 126044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Oui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mais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tu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viens</a:t>
            </a:r>
            <a:r>
              <a:rPr lang="en-GB" sz="4000" b="1" dirty="0">
                <a:solidFill>
                  <a:schemeClr val="tx1"/>
                </a:solidFill>
              </a:rPr>
              <a:t> plus </a:t>
            </a:r>
            <a:r>
              <a:rPr lang="en-GB" sz="4000" b="1" dirty="0" err="1">
                <a:solidFill>
                  <a:schemeClr val="tx1"/>
                </a:solidFill>
              </a:rPr>
              <a:t>tard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moi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3" name="handyverb-tocome2.wav">
            <a:hlinkClick r:id="" action="ppaction://media"/>
          </p:cNvPr>
          <p:cNvPicPr>
            <a:picLocks noRot="1" noChangeAspect="1"/>
          </p:cNvPicPr>
          <p:nvPr>
            <a:wavAudioFile r:embed="rId1" name="handyverb-tocome2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Yes, but you come later than me.</a:t>
            </a:r>
          </a:p>
        </p:txBody>
      </p:sp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potatohead2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41554" y="2857496"/>
            <a:ext cx="1845156" cy="2276491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9240" y="2285992"/>
            <a:ext cx="2029035" cy="4210059"/>
          </a:xfrm>
          <a:prstGeom prst="rect">
            <a:avLst/>
          </a:prstGeom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0"/>
            <a:ext cx="1071570" cy="1802897"/>
          </a:xfrm>
          <a:prstGeom prst="rect">
            <a:avLst/>
          </a:prstGeom>
        </p:spPr>
      </p:pic>
      <p:pic>
        <p:nvPicPr>
          <p:cNvPr id="17" name="Picture 16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18" name="Picture 17" descr="angrydesk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1966" y="2285992"/>
            <a:ext cx="2031340" cy="4214842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14282" y="214290"/>
            <a:ext cx="5643602" cy="2000264"/>
          </a:xfrm>
          <a:prstGeom prst="wedgeRoundRectCallout">
            <a:avLst>
              <a:gd name="adj1" fmla="val -8031"/>
              <a:gd name="adj2" fmla="val 87995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Mr. Confused and Angry </a:t>
            </a:r>
            <a:r>
              <a:rPr lang="en-GB" sz="4000" b="1" dirty="0" err="1">
                <a:solidFill>
                  <a:schemeClr val="tx1"/>
                </a:solidFill>
              </a:rPr>
              <a:t>Wolfman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lui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il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vient</a:t>
            </a:r>
            <a:r>
              <a:rPr lang="en-GB" sz="4000" b="1" dirty="0">
                <a:solidFill>
                  <a:schemeClr val="tx1"/>
                </a:solidFill>
              </a:rPr>
              <a:t> en retard </a:t>
            </a:r>
            <a:r>
              <a:rPr lang="en-GB" sz="4000" b="1" dirty="0" err="1">
                <a:solidFill>
                  <a:schemeClr val="tx1"/>
                </a:solidFill>
              </a:rPr>
              <a:t>tous</a:t>
            </a:r>
            <a:r>
              <a:rPr lang="en-GB" sz="4000" b="1" dirty="0">
                <a:solidFill>
                  <a:schemeClr val="tx1"/>
                </a:solidFill>
              </a:rPr>
              <a:t> les </a:t>
            </a:r>
            <a:r>
              <a:rPr lang="en-GB" sz="4000" b="1" dirty="0" err="1">
                <a:solidFill>
                  <a:schemeClr val="tx1"/>
                </a:solidFill>
              </a:rPr>
              <a:t>jours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900" b="1" dirty="0">
                <a:solidFill>
                  <a:schemeClr val="tx1"/>
                </a:solidFill>
              </a:rPr>
              <a:t>Mr. Confused and Angry Wolfman comes late every day.</a:t>
            </a:r>
          </a:p>
        </p:txBody>
      </p:sp>
      <p:pic>
        <p:nvPicPr>
          <p:cNvPr id="13" name="handyverb-tocome3.wav">
            <a:hlinkClick r:id="" action="ppaction://media"/>
          </p:cNvPr>
          <p:cNvPicPr>
            <a:picLocks noRot="1" noChangeAspect="1"/>
          </p:cNvPicPr>
          <p:nvPr>
            <a:wavAudioFile r:embed="rId1" name="handyverb-tocome3.wav"/>
          </p:nvPr>
        </p:nvPicPr>
        <p:blipFill>
          <a:blip r:embed="rId9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8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7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ngrypotatohead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41554" y="2857496"/>
            <a:ext cx="1845155" cy="2276491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8073" y="2285992"/>
            <a:ext cx="2029035" cy="4210059"/>
          </a:xfrm>
          <a:prstGeom prst="rect">
            <a:avLst/>
          </a:prstGeom>
        </p:spPr>
      </p:pic>
      <p:pic>
        <p:nvPicPr>
          <p:cNvPr id="17" name="Picture 16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0"/>
            <a:ext cx="1071570" cy="1802897"/>
          </a:xfrm>
          <a:prstGeom prst="rect">
            <a:avLst/>
          </a:prstGeom>
        </p:spPr>
      </p:pic>
      <p:pic>
        <p:nvPicPr>
          <p:cNvPr id="18" name="Picture 17" descr="angrylight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857496"/>
            <a:ext cx="1852876" cy="2286016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22" name="Picture 21" descr="angrydes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71406" y="1500174"/>
            <a:ext cx="6286544" cy="2143140"/>
          </a:xfrm>
          <a:prstGeom prst="wedgeRoundRectCallout">
            <a:avLst>
              <a:gd name="adj1" fmla="val 39473"/>
              <a:gd name="adj2" fmla="val 82874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Miss Remotely Angry Lightening Bulb, </a:t>
            </a:r>
            <a:r>
              <a:rPr lang="en-GB" sz="4000" b="1" dirty="0" err="1">
                <a:solidFill>
                  <a:schemeClr val="tx1"/>
                </a:solidFill>
              </a:rPr>
              <a:t>elle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elle</a:t>
            </a:r>
            <a:r>
              <a:rPr lang="en-GB" sz="4000" b="1" dirty="0">
                <a:solidFill>
                  <a:schemeClr val="tx1"/>
                </a:solidFill>
              </a:rPr>
              <a:t> ne </a:t>
            </a:r>
            <a:r>
              <a:rPr lang="en-GB" sz="4000" b="1" dirty="0" err="1">
                <a:solidFill>
                  <a:schemeClr val="tx1"/>
                </a:solidFill>
              </a:rPr>
              <a:t>vient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très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rarement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900" b="1" dirty="0">
                <a:solidFill>
                  <a:schemeClr val="tx1"/>
                </a:solidFill>
              </a:rPr>
              <a:t>Miss Remotely Angry Lightening Bulb rarely comes at all.</a:t>
            </a:r>
          </a:p>
        </p:txBody>
      </p:sp>
      <p:pic>
        <p:nvPicPr>
          <p:cNvPr id="14" name="handyverb-tocome4.wav">
            <a:hlinkClick r:id="" action="ppaction://media"/>
          </p:cNvPr>
          <p:cNvPicPr>
            <a:picLocks noRot="1" noChangeAspect="1"/>
          </p:cNvPicPr>
          <p:nvPr>
            <a:wavAudioFile r:embed="rId1" name="handyverb-tocome4.wav"/>
          </p:nvPr>
        </p:nvPicPr>
        <p:blipFill>
          <a:blip r:embed="rId9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25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ngrycarrotface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8073" y="2285993"/>
            <a:ext cx="2029035" cy="4210057"/>
          </a:xfrm>
          <a:prstGeom prst="rect">
            <a:avLst/>
          </a:prstGeom>
        </p:spPr>
      </p:pic>
      <p:pic>
        <p:nvPicPr>
          <p:cNvPr id="15" name="Picture 14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0"/>
            <a:ext cx="1071570" cy="1802897"/>
          </a:xfrm>
          <a:prstGeom prst="rect">
            <a:avLst/>
          </a:prstGeom>
        </p:spPr>
      </p:pic>
      <p:pic>
        <p:nvPicPr>
          <p:cNvPr id="16" name="Picture 15" descr="angrylight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17" name="Picture 16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857496"/>
            <a:ext cx="1852876" cy="2286016"/>
          </a:xfrm>
          <a:prstGeom prst="rect">
            <a:avLst/>
          </a:prstGeom>
        </p:spPr>
      </p:pic>
      <p:pic>
        <p:nvPicPr>
          <p:cNvPr id="18" name="Picture 17" descr="angrydesk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19" name="Picture 18" descr="angrydesk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20" name="Picture 19" descr="angrydesk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4" name="Picture 3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3042" y="2285992"/>
            <a:ext cx="2029035" cy="4210059"/>
          </a:xfrm>
          <a:prstGeom prst="rect">
            <a:avLst/>
          </a:prstGeom>
        </p:spPr>
      </p:pic>
      <p:pic>
        <p:nvPicPr>
          <p:cNvPr id="21" name="Picture 20" descr="angrydesk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85720" y="285728"/>
            <a:ext cx="4214842" cy="2000264"/>
          </a:xfrm>
          <a:prstGeom prst="wedgeRoundRectCallout">
            <a:avLst>
              <a:gd name="adj1" fmla="val -3485"/>
              <a:gd name="adj2" fmla="val 89529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Nous, nous </a:t>
            </a:r>
            <a:r>
              <a:rPr lang="en-GB" sz="4000" b="1" dirty="0" err="1">
                <a:solidFill>
                  <a:schemeClr val="tx1"/>
                </a:solidFill>
              </a:rPr>
              <a:t>venons</a:t>
            </a:r>
            <a:r>
              <a:rPr lang="en-GB" sz="4000" b="1" dirty="0">
                <a:solidFill>
                  <a:schemeClr val="tx1"/>
                </a:solidFill>
              </a:rPr>
              <a:t> en </a:t>
            </a:r>
            <a:r>
              <a:rPr lang="en-GB" sz="4000" b="1" dirty="0" err="1">
                <a:solidFill>
                  <a:schemeClr val="tx1"/>
                </a:solidFill>
              </a:rPr>
              <a:t>avance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tous</a:t>
            </a:r>
            <a:r>
              <a:rPr lang="en-GB" sz="4000" b="1" dirty="0">
                <a:solidFill>
                  <a:schemeClr val="tx1"/>
                </a:solidFill>
              </a:rPr>
              <a:t> les </a:t>
            </a:r>
            <a:r>
              <a:rPr lang="en-GB" sz="4000" b="1" dirty="0" err="1">
                <a:solidFill>
                  <a:schemeClr val="tx1"/>
                </a:solidFill>
              </a:rPr>
              <a:t>jours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We come early every day.</a:t>
            </a:r>
          </a:p>
        </p:txBody>
      </p:sp>
      <p:pic>
        <p:nvPicPr>
          <p:cNvPr id="13" name="handyverb-tocome5.wav">
            <a:hlinkClick r:id="" action="ppaction://media"/>
          </p:cNvPr>
          <p:cNvPicPr>
            <a:picLocks noRot="1" noChangeAspect="1"/>
          </p:cNvPicPr>
          <p:nvPr>
            <a:wavAudioFile r:embed="rId1" name="handyverb-tocome5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ngrycarrotface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38073" y="2285992"/>
            <a:ext cx="2029035" cy="4210059"/>
          </a:xfrm>
          <a:prstGeom prst="rect">
            <a:avLst/>
          </a:prstGeom>
        </p:spPr>
      </p:pic>
      <p:pic>
        <p:nvPicPr>
          <p:cNvPr id="23" name="Picture 22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78" y="0"/>
            <a:ext cx="1071570" cy="1802897"/>
          </a:xfrm>
          <a:prstGeom prst="rect">
            <a:avLst/>
          </a:prstGeom>
        </p:spPr>
      </p:pic>
      <p:pic>
        <p:nvPicPr>
          <p:cNvPr id="24" name="Picture 23" descr="angrylightningbulb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85728"/>
            <a:ext cx="1571636" cy="1734356"/>
          </a:xfrm>
          <a:prstGeom prst="rect">
            <a:avLst/>
          </a:prstGeom>
        </p:spPr>
      </p:pic>
      <p:pic>
        <p:nvPicPr>
          <p:cNvPr id="25" name="Picture 24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857496"/>
            <a:ext cx="1852876" cy="2286015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29322" y="2857496"/>
            <a:ext cx="1857388" cy="2291583"/>
          </a:xfrm>
          <a:prstGeom prst="rect">
            <a:avLst/>
          </a:prstGeom>
        </p:spPr>
      </p:pic>
      <p:pic>
        <p:nvPicPr>
          <p:cNvPr id="26" name="Picture 25" descr="angrydes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27" name="Picture 26" descr="angrydes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28" name="Picture 27" descr="angrydes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29" name="Picture 28" descr="angrydesk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10" name="Rounded Rectangular Callout 9"/>
          <p:cNvSpPr/>
          <p:nvPr/>
        </p:nvSpPr>
        <p:spPr>
          <a:xfrm>
            <a:off x="214282" y="1000108"/>
            <a:ext cx="3929090" cy="2214578"/>
          </a:xfrm>
          <a:prstGeom prst="wedgeRoundRectCallout">
            <a:avLst>
              <a:gd name="adj1" fmla="val 94387"/>
              <a:gd name="adj2" fmla="val 96283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Eux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ils</a:t>
            </a:r>
            <a:r>
              <a:rPr lang="en-GB" sz="4000" b="1" dirty="0">
                <a:solidFill>
                  <a:schemeClr val="tx1"/>
                </a:solidFill>
              </a:rPr>
              <a:t> ne </a:t>
            </a:r>
            <a:r>
              <a:rPr lang="en-GB" sz="4000" b="1" dirty="0" err="1">
                <a:solidFill>
                  <a:schemeClr val="tx1"/>
                </a:solidFill>
              </a:rPr>
              <a:t>viennent</a:t>
            </a:r>
            <a:r>
              <a:rPr lang="en-GB" sz="4000" b="1" dirty="0">
                <a:solidFill>
                  <a:schemeClr val="tx1"/>
                </a:solidFill>
              </a:rPr>
              <a:t> pas de </a:t>
            </a:r>
            <a:r>
              <a:rPr lang="en-GB" sz="4000" b="1" dirty="0" err="1">
                <a:solidFill>
                  <a:schemeClr val="tx1"/>
                </a:solidFill>
              </a:rPr>
              <a:t>bonne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heure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They do not come early.</a:t>
            </a:r>
          </a:p>
        </p:txBody>
      </p:sp>
      <p:pic>
        <p:nvPicPr>
          <p:cNvPr id="13" name="handyverb-tocome6.wav">
            <a:hlinkClick r:id="" action="ppaction://media"/>
          </p:cNvPr>
          <p:cNvPicPr>
            <a:picLocks noRot="1" noChangeAspect="1"/>
          </p:cNvPicPr>
          <p:nvPr>
            <a:wavAudioFile r:embed="rId1" name="handyverb-tocome6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6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desk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10" name="Picture 9" descr="angrydesk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12" name="Picture 11" descr="angrydesk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13" name="Picture 12" descr="angrydesk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714356"/>
            <a:ext cx="8229600" cy="1143000"/>
          </a:xfrm>
        </p:spPr>
        <p:txBody>
          <a:bodyPr/>
          <a:lstStyle/>
          <a:p>
            <a:pPr marL="95250" algn="l">
              <a:tabLst>
                <a:tab pos="4762500" algn="l"/>
              </a:tabLst>
            </a:pPr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GB" sz="6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come 	</a:t>
            </a:r>
            <a:r>
              <a:rPr lang="en-GB" sz="6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venir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2071678"/>
            <a:ext cx="88582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>
              <a:tabLst>
                <a:tab pos="47625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come 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viens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95250">
              <a:tabLst>
                <a:tab pos="47625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come 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viens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95250">
              <a:tabLst>
                <a:tab pos="4762500" algn="l"/>
              </a:tabLst>
            </a:pP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/It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comes 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Il/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/on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vient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95250">
              <a:tabLst>
                <a:tab pos="47625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come 	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Nous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venons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95250">
              <a:tabLst>
                <a:tab pos="47625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(pl.)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come 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Vous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venez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95250">
              <a:tabLst>
                <a:tab pos="4762500" algn="l"/>
              </a:tabLst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come 	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Ils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elles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viennent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" name="Slide 7.wav">
            <a:hlinkClick r:id="" action="ppaction://media"/>
          </p:cNvPr>
          <p:cNvPicPr>
            <a:picLocks noRot="1" noChangeAspect="1"/>
          </p:cNvPicPr>
          <p:nvPr>
            <a:wavAudioFile r:embed="rId1" name="Slide 7.wav"/>
          </p:nvPr>
        </p:nvPicPr>
        <p:blipFill>
          <a:blip r:embed="rId4" cstate="print"/>
          <a:stretch>
            <a:fillRect/>
          </a:stretch>
        </p:blipFill>
        <p:spPr>
          <a:xfrm>
            <a:off x="8215338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10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desk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5955371" y="3714752"/>
            <a:ext cx="3188629" cy="2714644"/>
          </a:xfrm>
          <a:prstGeom prst="rect">
            <a:avLst/>
          </a:prstGeom>
        </p:spPr>
      </p:pic>
      <p:pic>
        <p:nvPicPr>
          <p:cNvPr id="25" name="Picture 24" descr="angrydesk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3714712" y="1071546"/>
            <a:ext cx="2070476" cy="1762703"/>
          </a:xfrm>
          <a:prstGeom prst="rect">
            <a:avLst/>
          </a:prstGeom>
        </p:spPr>
      </p:pic>
      <p:pic>
        <p:nvPicPr>
          <p:cNvPr id="26" name="Picture 25" descr="angrydesk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6786546" y="1071546"/>
            <a:ext cx="2070476" cy="1762703"/>
          </a:xfrm>
          <a:prstGeom prst="rect">
            <a:avLst/>
          </a:prstGeom>
        </p:spPr>
      </p:pic>
      <p:pic>
        <p:nvPicPr>
          <p:cNvPr id="27" name="Picture 26" descr="angrydesk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0000"/>
              </a:clrFrom>
              <a:clrTo>
                <a:srgbClr val="FF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28564" y="3643314"/>
            <a:ext cx="3188629" cy="27146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BFC34F97-7D27-D32A-D0F5-34EA89C37DC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784AB384-927D-CB8A-AE68-7F335FD5C176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06283BF-DFCE-476B-9486-FCD5EBA241F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2C9336-876A-4EF4-AEE4-25E16A932DC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F953095B-7EB6-438E-8053-0C013AC7C3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182</Words>
  <Application>Microsoft Office PowerPoint</Application>
  <PresentationFormat>On-screen Show (4:3)</PresentationFormat>
  <Paragraphs>24</Paragraphs>
  <Slides>9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come  venir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91</cp:revision>
  <dcterms:created xsi:type="dcterms:W3CDTF">2009-05-28T09:47:26Z</dcterms:created>
  <dcterms:modified xsi:type="dcterms:W3CDTF">2025-07-22T18:16:26Z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