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73" r:id="rId6"/>
    <p:sldId id="274" r:id="rId7"/>
    <p:sldId id="275" r:id="rId8"/>
    <p:sldId id="276" r:id="rId9"/>
    <p:sldId id="277" r:id="rId10"/>
    <p:sldId id="278" r:id="rId11"/>
    <p:sldId id="259" r:id="rId12"/>
    <p:sldId id="27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61" d="100"/>
          <a:sy n="61" d="100"/>
        </p:scale>
        <p:origin x="2456" y="1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045FE-C473-4CDF-9596-D153C879355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3DC94-FA42-48E5-997A-7AB927EC787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Aucun</a:t>
            </a:r>
            <a:r>
              <a:rPr lang="en-GB" baseline="0" dirty="0"/>
              <a:t> + singular form (</a:t>
            </a:r>
            <a:r>
              <a:rPr lang="en-GB" baseline="0"/>
              <a:t>I checked out)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3DC94-FA42-48E5-997A-7AB927EC787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2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5.png"/><Relationship Id="rId11" Type="http://schemas.openxmlformats.org/officeDocument/2006/relationships/image" Target="../media/image4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audio10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9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microsoft.com/office/2007/relationships/hdphoto" Target="../media/hdphoto1.wdp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have: </a:t>
            </a:r>
            <a:r>
              <a:rPr lang="en-GB" sz="7200" b="1">
                <a:solidFill>
                  <a:schemeClr val="tx1">
                    <a:lumMod val="75000"/>
                    <a:lumOff val="25000"/>
                  </a:schemeClr>
                </a:solidFill>
              </a:rPr>
              <a:t>Avoir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7" cy="4628653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7" cy="4628654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These biscuits are delicious.</a:t>
            </a:r>
          </a:p>
        </p:txBody>
      </p:sp>
      <p:pic>
        <p:nvPicPr>
          <p:cNvPr id="13" name="handyverb-tohave1.wav">
            <a:hlinkClick r:id="" action="ppaction://media"/>
          </p:cNvPr>
          <p:cNvPicPr>
            <a:picLocks noRot="1" noChangeAspect="1"/>
          </p:cNvPicPr>
          <p:nvPr>
            <a:wavAudioFile r:embed="rId1" name="handyverb-tohave1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571604" y="1428736"/>
            <a:ext cx="3714776" cy="1500198"/>
          </a:xfrm>
          <a:prstGeom prst="wedgeRoundRectCallout">
            <a:avLst>
              <a:gd name="adj1" fmla="val -45152"/>
              <a:gd name="adj2" fmla="val 9317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Ces</a:t>
            </a:r>
            <a:r>
              <a:rPr lang="en-GB" sz="4000" b="1" dirty="0">
                <a:solidFill>
                  <a:schemeClr val="tx1"/>
                </a:solidFill>
              </a:rPr>
              <a:t> biscuits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délicieux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6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6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7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6" cy="4628653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785918" y="1714488"/>
            <a:ext cx="4143404" cy="1143008"/>
          </a:xfrm>
          <a:prstGeom prst="wedgeRoundRectCallout">
            <a:avLst>
              <a:gd name="adj1" fmla="val 27805"/>
              <a:gd name="adj2" fmla="val 14942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s</a:t>
            </a:r>
            <a:r>
              <a:rPr lang="fr-FR" sz="4000" b="1" dirty="0">
                <a:solidFill>
                  <a:schemeClr val="tx1"/>
                </a:solidFill>
              </a:rPr>
              <a:t>a</a:t>
            </a:r>
            <a:r>
              <a:rPr lang="en-GB" sz="4000" b="1" dirty="0">
                <a:solidFill>
                  <a:schemeClr val="tx1"/>
                </a:solidFill>
              </a:rPr>
              <a:t>is. </a:t>
            </a:r>
            <a:r>
              <a:rPr lang="en-GB" sz="4000" b="1" dirty="0" err="1">
                <a:solidFill>
                  <a:schemeClr val="tx1"/>
                </a:solidFill>
              </a:rPr>
              <a:t>J’en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ai</a:t>
            </a:r>
            <a:r>
              <a:rPr lang="en-GB" sz="4000" b="1" dirty="0">
                <a:solidFill>
                  <a:schemeClr val="tx1"/>
                </a:solidFill>
              </a:rPr>
              <a:t> un.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know. I have one.</a:t>
            </a:r>
          </a:p>
        </p:txBody>
      </p:sp>
      <p:pic>
        <p:nvPicPr>
          <p:cNvPr id="13" name="handyverb-tohave2.wav">
            <a:hlinkClick r:id="" action="ppaction://media"/>
          </p:cNvPr>
          <p:cNvPicPr>
            <a:picLocks noRot="1" noChangeAspect="1"/>
          </p:cNvPicPr>
          <p:nvPr>
            <a:wavAudioFile r:embed="rId1" name="handyverb-tohave2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786314" y="1357298"/>
            <a:ext cx="3929090" cy="1357322"/>
          </a:xfrm>
          <a:prstGeom prst="wedgeRoundRectCallout">
            <a:avLst>
              <a:gd name="adj1" fmla="val 30790"/>
              <a:gd name="adj2" fmla="val 10600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en as </a:t>
            </a:r>
            <a:r>
              <a:rPr lang="en-GB" sz="4000" b="1" dirty="0" err="1">
                <a:solidFill>
                  <a:schemeClr val="tx1"/>
                </a:solidFill>
              </a:rPr>
              <a:t>deux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j’en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sûre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have two, I’m sure.</a:t>
            </a:r>
          </a:p>
        </p:txBody>
      </p:sp>
      <p:pic>
        <p:nvPicPr>
          <p:cNvPr id="13" name="handyverb-tohave3.wav">
            <a:hlinkClick r:id="" action="ppaction://media"/>
          </p:cNvPr>
          <p:cNvPicPr>
            <a:picLocks noRot="1" noChangeAspect="1"/>
          </p:cNvPicPr>
          <p:nvPr>
            <a:wavAudioFile r:embed="rId1" name="handyverb-tohave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7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869" y="3143248"/>
            <a:ext cx="2736131" cy="3019417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6" cy="4628653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3" cy="1681902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000232" y="2143116"/>
            <a:ext cx="3429024" cy="1428760"/>
          </a:xfrm>
          <a:prstGeom prst="wedgeRoundRectCallout">
            <a:avLst>
              <a:gd name="adj1" fmla="val 7236"/>
              <a:gd name="adj2" fmla="val 9123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Elle en a </a:t>
            </a:r>
            <a:r>
              <a:rPr lang="en-GB" sz="4000" b="1" dirty="0" err="1">
                <a:solidFill>
                  <a:schemeClr val="tx1"/>
                </a:solidFill>
              </a:rPr>
              <a:t>trois</a:t>
            </a:r>
            <a:r>
              <a:rPr lang="en-GB" sz="4000" b="1" dirty="0">
                <a:solidFill>
                  <a:schemeClr val="tx1"/>
                </a:solidFill>
              </a:rPr>
              <a:t>. Je </a:t>
            </a:r>
            <a:r>
              <a:rPr lang="en-GB" sz="4000" b="1" dirty="0" err="1">
                <a:solidFill>
                  <a:schemeClr val="tx1"/>
                </a:solidFill>
              </a:rPr>
              <a:t>l’ai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She has three. I saw her.</a:t>
            </a:r>
          </a:p>
        </p:txBody>
      </p:sp>
      <p:pic>
        <p:nvPicPr>
          <p:cNvPr id="13" name="handyverb-tohave4.wav">
            <a:hlinkClick r:id="" action="ppaction://media"/>
          </p:cNvPr>
          <p:cNvPicPr>
            <a:picLocks noRot="1" noChangeAspect="1"/>
          </p:cNvPicPr>
          <p:nvPr>
            <a:wavAudioFile r:embed="rId1" name="handyverb-tohave4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20" name="Picture 19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6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6" cy="462865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7" cy="4628653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000232" y="1357298"/>
            <a:ext cx="4786346" cy="1571636"/>
          </a:xfrm>
          <a:prstGeom prst="wedgeRoundRectCallout">
            <a:avLst>
              <a:gd name="adj1" fmla="val -60345"/>
              <a:gd name="adj2" fmla="val 5873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n’a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aucun</a:t>
            </a:r>
            <a:r>
              <a:rPr lang="en-GB" sz="4000" b="1" dirty="0">
                <a:solidFill>
                  <a:schemeClr val="tx1"/>
                </a:solidFill>
              </a:rPr>
              <a:t> biscuit.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juste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2342" y="1785926"/>
            <a:ext cx="2237917" cy="4643469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have no biscuits. It’s not fair.</a:t>
            </a:r>
          </a:p>
        </p:txBody>
      </p:sp>
      <p:pic>
        <p:nvPicPr>
          <p:cNvPr id="13" name="handyverb-tohave5.wav">
            <a:hlinkClick r:id="" action="ppaction://media"/>
          </p:cNvPr>
          <p:cNvPicPr>
            <a:picLocks noRot="1" noChangeAspect="1"/>
          </p:cNvPicPr>
          <p:nvPr>
            <a:wavAudioFile r:embed="rId1" name="handyverb-tohave5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20" name="Picture 19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6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kitchen.bmp"/>
          <p:cNvPicPr>
            <a:picLocks noChangeAspect="1"/>
          </p:cNvPicPr>
          <p:nvPr/>
        </p:nvPicPr>
        <p:blipFill>
          <a:blip r:embed="rId4" cstate="print"/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5" name="Picture 14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86025" cy="714375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have lots of biscuits.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857488" y="1285860"/>
            <a:ext cx="5643602" cy="928694"/>
          </a:xfrm>
          <a:prstGeom prst="wedgeRoundRectCallout">
            <a:avLst>
              <a:gd name="adj1" fmla="val 31255"/>
              <a:gd name="adj2" fmla="val 19597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Ils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plein</a:t>
            </a:r>
            <a:r>
              <a:rPr lang="en-GB" sz="4000" b="1" dirty="0">
                <a:solidFill>
                  <a:schemeClr val="tx1"/>
                </a:solidFill>
              </a:rPr>
              <a:t> de biscuits.</a:t>
            </a:r>
          </a:p>
        </p:txBody>
      </p:sp>
      <p:pic>
        <p:nvPicPr>
          <p:cNvPr id="13" name="handyverb-tohave6.wav">
            <a:hlinkClick r:id="" action="ppaction://media"/>
          </p:cNvPr>
          <p:cNvPicPr>
            <a:picLocks noRot="1" noChangeAspect="1"/>
          </p:cNvPicPr>
          <p:nvPr>
            <a:wavAudioFile r:embed="rId1" name="handyverb-tohave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214818"/>
            <a:ext cx="2530914" cy="1681902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7902" y="3143248"/>
            <a:ext cx="2736130" cy="3019417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54" y="3143248"/>
            <a:ext cx="2721346" cy="3003101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85926"/>
            <a:ext cx="2230776" cy="4628653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43438" y="3143248"/>
            <a:ext cx="2484026" cy="306470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kitchen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r="312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Picture 13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071934" y="2214554"/>
            <a:ext cx="2428892" cy="697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/>
          </a:bodyPr>
          <a:lstStyle/>
          <a:p>
            <a:pPr marL="457200" algn="l">
              <a:tabLst>
                <a:tab pos="510540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	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2357430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>
              <a:tabLst>
                <a:tab pos="50292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	    	</a:t>
            </a:r>
          </a:p>
          <a:p>
            <a:pPr marL="361950">
              <a:tabLst>
                <a:tab pos="50292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as</a:t>
            </a:r>
          </a:p>
          <a:p>
            <a:pPr marL="361950">
              <a:tabLst>
                <a:tab pos="5029200" algn="l"/>
              </a:tabLst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on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</a:p>
          <a:p>
            <a:pPr marL="361950">
              <a:tabLst>
                <a:tab pos="50292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50292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(pl./form.)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avez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50292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C -0.05226 -0.01644 -0.10452 -0.03287 -0.13542 -0.02778 C -0.16632 -0.02269 -0.17743 0.00602 -0.18542 0.03056 C -0.19341 0.05509 -0.18959 0.09954 -0.18334 0.11944 C -0.17709 0.13935 -0.16736 0.13843 -0.14792 0.15 C -0.12848 0.16157 -0.09132 0.18843 -0.06667 0.18889 C -0.04201 0.18935 -0.01285 0.1662 -1.66667E-6 0.15278 C 0.01284 0.13935 0.01181 0.12269 0.01041 0.10833 C 0.00903 0.09398 -0.00034 0.07824 -0.00834 0.06667 C -0.01632 0.05509 -0.02674 0.04537 -0.03749 0.03889 C -0.04826 0.03241 -0.06007 0.0287 -0.07292 0.02778 C -0.08577 0.02685 -0.10521 0.02315 -0.11459 0.03333 C -0.12396 0.04352 -0.13611 0.07269 -0.12917 0.08889 C -0.12223 0.10509 -0.08611 0.12824 -0.07292 0.13056 C -0.05973 0.13287 -0.05209 0.11296 -0.04999 0.10278 C -0.04792 0.09259 -0.05486 0.07639 -0.06042 0.06944 C -0.06598 0.0625 -0.07848 0.05833 -0.08334 0.06111 C -0.0882 0.06389 -0.09236 0.08241 -0.08959 0.08611 C -0.08681 0.08981 -0.07674 0.08657 -0.06667 0.08333 " pathEditMode="relative" ptsTypes="aaaaaaaaaaaaaaaaaaA">
                                      <p:cBhvr>
                                        <p:cTn id="10" dur="2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071934" y="2214554"/>
            <a:ext cx="2428892" cy="697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3CD79858-9242-60B4-B013-7FF146AA68F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B1977BC1-B30B-8B5F-ACC7-E10209C2C5E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67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C -0.05226 -0.01644 -0.10452 -0.03287 -0.13542 -0.02778 C -0.16632 -0.02269 -0.17743 0.00602 -0.18542 0.03056 C -0.19341 0.05509 -0.18959 0.09954 -0.18334 0.11944 C -0.17709 0.13935 -0.16736 0.13843 -0.14792 0.15 C -0.12848 0.16157 -0.09132 0.18843 -0.06667 0.18889 C -0.04201 0.18935 -0.01285 0.1662 -1.66667E-6 0.15278 C 0.01284 0.13935 0.01181 0.12269 0.01041 0.10833 C 0.00903 0.09398 -0.00034 0.07824 -0.00834 0.06667 C -0.01632 0.05509 -0.02674 0.04537 -0.03749 0.03889 C -0.04826 0.03241 -0.06007 0.0287 -0.07292 0.02778 C -0.08577 0.02685 -0.10521 0.02315 -0.11459 0.03333 C -0.12396 0.04352 -0.13611 0.07269 -0.12917 0.08889 C -0.12223 0.10509 -0.08611 0.12824 -0.07292 0.13056 C -0.05973 0.13287 -0.05209 0.11296 -0.04999 0.10278 C -0.04792 0.09259 -0.05486 0.07639 -0.06042 0.06944 C -0.06598 0.0625 -0.07848 0.05833 -0.08334 0.06111 C -0.0882 0.06389 -0.09236 0.08241 -0.08959 0.08611 C -0.08681 0.08981 -0.07674 0.08657 -0.06667 0.08333 " pathEditMode="relative" ptsTypes="aaaaaaaaaaaaaaaaaaA">
                                      <p:cBhvr>
                                        <p:cTn id="97" dur="6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25BE8A-BDA7-41A5-97F3-6C64A24D0D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73D732-D8B8-42AF-A4CE-2FCF7A1808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95220E-5BA2-4C52-802D-0B7BA26C138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176</Words>
  <Application>Microsoft Office PowerPoint</Application>
  <PresentationFormat>On-screen Show (4:3)</PresentationFormat>
  <Paragraphs>33</Paragraphs>
  <Slides>9</Slides>
  <Notes>8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have  avoir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82</cp:revision>
  <dcterms:created xsi:type="dcterms:W3CDTF">2009-05-28T09:47:26Z</dcterms:created>
  <dcterms:modified xsi:type="dcterms:W3CDTF">2025-07-22T18:14:16Z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