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media1.wav" ContentType="audio/x-wav"/>
  <Override PartName="/ppt/media/media2.wav" ContentType="audio/x-wav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303" r:id="rId6"/>
    <p:sldId id="304" r:id="rId7"/>
    <p:sldId id="305" r:id="rId8"/>
    <p:sldId id="308" r:id="rId9"/>
    <p:sldId id="306" r:id="rId10"/>
    <p:sldId id="307" r:id="rId11"/>
    <p:sldId id="309" r:id="rId12"/>
    <p:sldId id="310" r:id="rId13"/>
    <p:sldId id="311" r:id="rId14"/>
    <p:sldId id="26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96" autoAdjust="0"/>
    <p:restoredTop sz="94626"/>
  </p:normalViewPr>
  <p:slideViewPr>
    <p:cSldViewPr>
      <p:cViewPr varScale="1">
        <p:scale>
          <a:sx n="107" d="100"/>
          <a:sy n="107" d="100"/>
        </p:scale>
        <p:origin x="2624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0.wav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microsoft.com/office/2007/relationships/media" Target="../media/media2.wav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audio" Target="../media/media1.wav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microsoft.com/office/2007/relationships/media" Target="../media/media1.wav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24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audio" Target="../media/media2.wav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.wav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3.wav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4.wav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5.wav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6.wav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7.wav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8.wav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9.wav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8000" dirty="0"/>
              <a:t>Handy Verbs</a:t>
            </a:r>
            <a:br>
              <a:rPr lang="en-GB" sz="8000" dirty="0"/>
            </a:br>
            <a:r>
              <a:rPr lang="en-GB" sz="5400" dirty="0"/>
              <a:t>Present Tense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GB" dirty="0"/>
              <a:t>With the Angry Family</a:t>
            </a:r>
          </a:p>
          <a:p>
            <a:endParaRPr lang="en-GB" dirty="0"/>
          </a:p>
          <a:p>
            <a:r>
              <a:rPr lang="en-GB" sz="7200" b="1">
                <a:solidFill>
                  <a:schemeClr val="tx1">
                    <a:lumMod val="75000"/>
                    <a:lumOff val="25000"/>
                  </a:schemeClr>
                </a:solidFill>
              </a:rPr>
              <a:t>To say: Dire</a:t>
            </a:r>
            <a:endParaRPr lang="en-GB" sz="7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2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confusedwolfman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6143635" y="3143248"/>
            <a:ext cx="1868235" cy="3143272"/>
          </a:xfrm>
          <a:prstGeom prst="rect">
            <a:avLst/>
          </a:prstGeom>
        </p:spPr>
      </p:pic>
      <p:pic>
        <p:nvPicPr>
          <p:cNvPr id="41" name="Picture 40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643174" y="3143248"/>
            <a:ext cx="3143272" cy="3468712"/>
          </a:xfrm>
          <a:prstGeom prst="rect">
            <a:avLst/>
          </a:prstGeom>
        </p:spPr>
      </p:pic>
      <p:sp>
        <p:nvSpPr>
          <p:cNvPr id="3" name="Flowchart: Delay 2"/>
          <p:cNvSpPr/>
          <p:nvPr/>
        </p:nvSpPr>
        <p:spPr>
          <a:xfrm rot="13857580">
            <a:off x="1665373" y="768156"/>
            <a:ext cx="928694" cy="500066"/>
          </a:xfrm>
          <a:prstGeom prst="flowChartDelay">
            <a:avLst/>
          </a:prstGeom>
          <a:solidFill>
            <a:schemeClr val="bg2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Flowchart: Delay 3"/>
          <p:cNvSpPr/>
          <p:nvPr/>
        </p:nvSpPr>
        <p:spPr>
          <a:xfrm rot="18974254">
            <a:off x="829737" y="680323"/>
            <a:ext cx="928694" cy="500066"/>
          </a:xfrm>
          <a:prstGeom prst="flowChartDelay">
            <a:avLst/>
          </a:prstGeom>
          <a:solidFill>
            <a:schemeClr val="bg2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lowchart: Delay 4"/>
          <p:cNvSpPr/>
          <p:nvPr/>
        </p:nvSpPr>
        <p:spPr>
          <a:xfrm rot="14300788">
            <a:off x="4135543" y="562175"/>
            <a:ext cx="928694" cy="500066"/>
          </a:xfrm>
          <a:prstGeom prst="flowChartDelay">
            <a:avLst/>
          </a:prstGeom>
          <a:solidFill>
            <a:schemeClr val="bg2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lowchart: Delay 5"/>
          <p:cNvSpPr/>
          <p:nvPr/>
        </p:nvSpPr>
        <p:spPr>
          <a:xfrm rot="18974254">
            <a:off x="3330067" y="537447"/>
            <a:ext cx="928694" cy="500066"/>
          </a:xfrm>
          <a:prstGeom prst="flowChartDelay">
            <a:avLst/>
          </a:prstGeom>
          <a:solidFill>
            <a:schemeClr val="bg2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lowchart: Delay 6"/>
          <p:cNvSpPr/>
          <p:nvPr/>
        </p:nvSpPr>
        <p:spPr>
          <a:xfrm rot="14007332">
            <a:off x="6656724" y="557631"/>
            <a:ext cx="928694" cy="500066"/>
          </a:xfrm>
          <a:prstGeom prst="flowChartDelay">
            <a:avLst/>
          </a:prstGeom>
          <a:solidFill>
            <a:schemeClr val="bg2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lowchart: Delay 7"/>
          <p:cNvSpPr/>
          <p:nvPr/>
        </p:nvSpPr>
        <p:spPr>
          <a:xfrm rot="18974254">
            <a:off x="5758960" y="537447"/>
            <a:ext cx="928694" cy="500066"/>
          </a:xfrm>
          <a:prstGeom prst="flowChartDelay">
            <a:avLst/>
          </a:prstGeom>
          <a:solidFill>
            <a:schemeClr val="bg2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 rot="10800000">
            <a:off x="2714612" y="928670"/>
            <a:ext cx="285752" cy="71438"/>
          </a:xfrm>
          <a:prstGeom prst="line">
            <a:avLst/>
          </a:prstGeom>
          <a:ln w="63500" cmpd="sng">
            <a:solidFill>
              <a:srgbClr val="FF00FF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0800000" flipV="1">
            <a:off x="2928926" y="1214422"/>
            <a:ext cx="357190" cy="214314"/>
          </a:xfrm>
          <a:prstGeom prst="line">
            <a:avLst/>
          </a:prstGeom>
          <a:ln w="63500" cmpd="sng">
            <a:solidFill>
              <a:srgbClr val="FF00FF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3107521" y="1750207"/>
            <a:ext cx="714380" cy="71438"/>
          </a:xfrm>
          <a:prstGeom prst="line">
            <a:avLst/>
          </a:prstGeom>
          <a:ln w="63500" cmpd="sng">
            <a:solidFill>
              <a:srgbClr val="FF00FF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5500694" y="1500174"/>
            <a:ext cx="357190" cy="214314"/>
          </a:xfrm>
          <a:prstGeom prst="line">
            <a:avLst/>
          </a:prstGeom>
          <a:ln w="63500" cmpd="sng">
            <a:solidFill>
              <a:srgbClr val="92D050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0800000" flipV="1">
            <a:off x="5357818" y="1214422"/>
            <a:ext cx="357190" cy="142876"/>
          </a:xfrm>
          <a:prstGeom prst="line">
            <a:avLst/>
          </a:prstGeom>
          <a:ln w="63500" cmpd="sng">
            <a:solidFill>
              <a:srgbClr val="92D050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16200000" flipH="1">
            <a:off x="4786314" y="1500174"/>
            <a:ext cx="500066" cy="214314"/>
          </a:xfrm>
          <a:prstGeom prst="line">
            <a:avLst/>
          </a:prstGeom>
          <a:ln w="63500" cmpd="sng">
            <a:solidFill>
              <a:srgbClr val="FF0000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4500562" y="1643050"/>
            <a:ext cx="428628" cy="1588"/>
          </a:xfrm>
          <a:prstGeom prst="line">
            <a:avLst/>
          </a:prstGeom>
          <a:ln w="63500" cmpd="sng">
            <a:solidFill>
              <a:srgbClr val="FF0000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7037405" y="1749413"/>
            <a:ext cx="642942" cy="1588"/>
          </a:xfrm>
          <a:prstGeom prst="line">
            <a:avLst/>
          </a:prstGeom>
          <a:ln w="63500" cmpd="sng">
            <a:solidFill>
              <a:srgbClr val="FFFF00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6200000" flipH="1">
            <a:off x="7393801" y="1535893"/>
            <a:ext cx="642942" cy="285752"/>
          </a:xfrm>
          <a:prstGeom prst="line">
            <a:avLst/>
          </a:prstGeom>
          <a:ln w="63500" cmpd="sng">
            <a:solidFill>
              <a:srgbClr val="FFFF00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715272" y="1214422"/>
            <a:ext cx="642942" cy="357190"/>
          </a:xfrm>
          <a:prstGeom prst="line">
            <a:avLst/>
          </a:prstGeom>
          <a:ln w="63500" cmpd="sng">
            <a:solidFill>
              <a:srgbClr val="FFFF00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145092" y="1142984"/>
            <a:ext cx="284164" cy="1588"/>
          </a:xfrm>
          <a:prstGeom prst="line">
            <a:avLst/>
          </a:prstGeom>
          <a:ln w="63500" cmpd="sng">
            <a:solidFill>
              <a:srgbClr val="FF0000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>
            <a:off x="5893603" y="1678769"/>
            <a:ext cx="357190" cy="1588"/>
          </a:xfrm>
          <a:prstGeom prst="line">
            <a:avLst/>
          </a:prstGeom>
          <a:ln w="63500" cmpd="sng">
            <a:solidFill>
              <a:srgbClr val="92D050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16200000" flipH="1">
            <a:off x="2678893" y="1464455"/>
            <a:ext cx="357190" cy="285752"/>
          </a:xfrm>
          <a:prstGeom prst="line">
            <a:avLst/>
          </a:prstGeom>
          <a:ln w="63500" cmpd="sng">
            <a:solidFill>
              <a:srgbClr val="FF9933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2285984" y="1714488"/>
            <a:ext cx="428628" cy="1588"/>
          </a:xfrm>
          <a:prstGeom prst="line">
            <a:avLst/>
          </a:prstGeom>
          <a:ln w="63500" cmpd="sng">
            <a:solidFill>
              <a:srgbClr val="FF9933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1928794" y="1785926"/>
            <a:ext cx="571504" cy="285752"/>
          </a:xfrm>
          <a:prstGeom prst="line">
            <a:avLst/>
          </a:prstGeom>
          <a:ln w="63500" cmpd="sng">
            <a:solidFill>
              <a:srgbClr val="FF9933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>
            <a:off x="535753" y="1821645"/>
            <a:ext cx="714380" cy="71438"/>
          </a:xfrm>
          <a:prstGeom prst="line">
            <a:avLst/>
          </a:prstGeom>
          <a:ln w="63500" cmpd="sng">
            <a:solidFill>
              <a:srgbClr val="00B0F0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10800000" flipV="1">
            <a:off x="357158" y="1357298"/>
            <a:ext cx="428628" cy="357190"/>
          </a:xfrm>
          <a:prstGeom prst="line">
            <a:avLst/>
          </a:prstGeom>
          <a:ln w="63500" cmpd="sng">
            <a:solidFill>
              <a:srgbClr val="00B0F0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10800000">
            <a:off x="214282" y="1214422"/>
            <a:ext cx="357190" cy="1588"/>
          </a:xfrm>
          <a:prstGeom prst="line">
            <a:avLst/>
          </a:prstGeom>
          <a:ln w="63500" cmpd="sng">
            <a:solidFill>
              <a:srgbClr val="00B0F0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itle 1"/>
          <p:cNvSpPr>
            <a:spLocks noGrp="1"/>
          </p:cNvSpPr>
          <p:nvPr>
            <p:ph type="title"/>
          </p:nvPr>
        </p:nvSpPr>
        <p:spPr>
          <a:xfrm>
            <a:off x="500034" y="928670"/>
            <a:ext cx="8229600" cy="1143000"/>
          </a:xfrm>
        </p:spPr>
        <p:txBody>
          <a:bodyPr/>
          <a:lstStyle/>
          <a:p>
            <a:pPr marL="457200" algn="l">
              <a:tabLst>
                <a:tab pos="4762500" algn="l"/>
              </a:tabLst>
            </a:pPr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</a:t>
            </a:r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say 	dire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57224" y="2214554"/>
            <a:ext cx="771530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0">
              <a:tabLst>
                <a:tab pos="4400550" algn="l"/>
              </a:tabLst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say 	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Je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95250">
              <a:tabLst>
                <a:tab pos="4400550" algn="l"/>
              </a:tabLst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say 	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Tu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95250">
              <a:tabLst>
                <a:tab pos="4400550" algn="l"/>
              </a:tabLst>
            </a:pP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He/She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/It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says 	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Il, 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elle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on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dit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95250">
              <a:tabLst>
                <a:tab pos="4400550" algn="l"/>
              </a:tabLst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say 	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Nous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disons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95250">
              <a:tabLst>
                <a:tab pos="4400550" algn="l"/>
              </a:tabLst>
            </a:pPr>
            <a:r>
              <a:rPr lang="fr-FR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(pl.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/form.</a:t>
            </a:r>
            <a:r>
              <a:rPr lang="fr-FR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</a:t>
            </a: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fr-FR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say</a:t>
            </a: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	</a:t>
            </a:r>
            <a:r>
              <a:rPr lang="fr-FR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Vous</a:t>
            </a: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dites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95250">
              <a:tabLst>
                <a:tab pos="4400550" algn="l"/>
              </a:tabLst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They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say 	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Ils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elles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disent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30" name="Slide 9.wav">
            <a:hlinkClick r:id="" action="ppaction://media"/>
          </p:cNvPr>
          <p:cNvPicPr>
            <a:picLocks noRot="1" noChangeAspect="1"/>
          </p:cNvPicPr>
          <p:nvPr>
            <a:wavAudioFile r:embed="rId1" name="Slide 9.wav"/>
          </p:nvPr>
        </p:nvPicPr>
        <p:blipFill>
          <a:blip r:embed="rId5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76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173 -0.01551 -0.00191 -0.0287 -0.00833 -0.04166 C -0.01041 -0.03333 -0.0125 -0.025 -0.01458 -0.01666 C -0.01805 -0.00301 -0.01701 -0.00555 -0.01458 -0.025 C -0.0125 -0.02315 -0.01007 -0.02176 -0.00833 -0.01944 C -0.00659 -0.01713 -0.00625 -0.00903 -0.00416 -0.01111 C -0.00069 -0.01458 -0.00139 -0.02222 0 -0.02778 C 0.00087 -0.03102 0.00417 -0.03148 0.00625 -0.03333 C 0.00764 -0.03055 0.00938 -0.02801 0.01042 -0.025 C 0.01146 -0.02245 0.01025 -0.01666 0.0125 -0.01666 C 0.01493 -0.01666 0.01528 -0.02222 0.01667 -0.025 C 0.01875 -0.02315 0.02066 -0.01805 0.02292 -0.01944 C 0.02483 -0.02083 0.0217 -0.025 0.02084 -0.02778 C 0.01962 -0.03148 0.01806 -0.03518 0.01667 -0.03889 C 0.00747 -0.02662 0.00556 -0.01088 -0.00208 0.00278 C -0.00277 -0.00092 -0.0033 -0.00463 -0.00416 -0.00833 C -0.00468 -0.01111 -0.00468 -0.01875 -0.00625 -0.01666 C -0.00937 -0.0125 -0.01041 0 -0.01041 0 C -0.01493 -0.00903 -0.0184 -0.01875 -0.02291 -0.02778 C -0.0243 -0.02222 -0.02812 -0.00532 -0.02708 -0.01111 C -0.02569 -0.01852 -0.0283 -0.03102 -0.02291 -0.03333 C -0.02083 -0.03426 -0.01875 -0.03518 -0.01666 -0.03611 C -0.0158 -0.03426 -0.0085 -0.01875 -0.00625 -0.01944 C -0.00347 -0.02037 -0.0052 -0.02708 -0.00416 -0.03055 C -0.00312 -0.03356 -0.00139 -0.03611 0 -0.03889 C 0.01302 -0.02153 -0.00121 -0.03495 0.01459 -0.03889 C 0.01945 -0.04004 0.02431 -0.03703 0.02917 -0.03611 C 0.03125 -0.03333 0.03386 -0.03102 0.03542 -0.02778 C 0.03907 -0.02037 0.03594 -0.01296 0.03959 -0.02778 C 0.0382 -0.03241 0.03889 -0.03981 0.03542 -0.04166 C 0.03264 -0.04305 0.03091 -0.03634 0.02917 -0.03333 C 0.02605 -0.02801 0.02361 -0.02222 0.02084 -0.01666 C 0.01945 -0.01389 0.01667 -0.00833 0.01667 -0.00833 C 0.01528 -0.01389 0.01389 -0.01944 0.0125 -0.025 C 0.01181 -0.02778 0.01042 -0.03333 0.01042 -0.03333 C 0.00973 -0.03055 0.00868 -0.02778 0.00834 -0.025 C 0.0073 -0.01852 0.00625 -0.01203 0.00625 -0.00555 C 0.00625 -0.00185 0.0073 -0.01319 0.00834 -0.01666 C 0.01146 -0.02639 0.01216 -0.02477 0.01875 -0.02778 C 0.0283 -0.01504 0.03768 0.00324 0.03125 -0.01666 C 0.03004 -0.02037 0.02882 -0.0243 0.02709 -0.02778 C 0.0224 -0.03657 0.01945 -0.03703 0.0125 -0.04166 C 0.01216 -0.04166 -0.00208 -0.03842 -0.00416 -0.03611 C -0.01302 -0.02616 -0.01718 -0.00879 -0.02083 0.00556 C -0.01892 -0.01458 -0.02031 -0.02014 -0.01041 -0.03333 C -0.00416 -0.03148 0.00243 -0.03102 0.00834 -0.02778 C 0.01337 -0.025 0.01632 -0.01782 0.02084 -0.01389 C 0.02535 -0.00486 0.02917 0.00834 0.02917 0.01945 C 0.02917 0.02246 0.02813 0.01366 0.02709 0.01111 C 0.02605 0.0081 0.02431 0.00556 0.02292 0.00278 C 0.0165 -0.00903 0.00834 -0.01481 -0.00208 -0.01944 C -0.0125 -0.01481 -0.00764 -0.01944 -0.0125 0 C -0.01319 0.00278 -0.0151 0.01111 -0.01458 0.00834 C -0.00989 -0.01991 -0.0158 -0.01203 -0.00416 -0.02222 C 0.00782 -0.01967 0.0132 -0.01759 0.01875 -0.00278 C 0.02084 0.00278 0.02292 0.00834 0.025 0.01389 C 0.02605 0.01644 0.02743 0.025 0.02709 0.02222 C 0.02483 0.00672 0.02309 -0.00671 0.01667 -0.01944 C 0.00521 -0.01435 -0.00052 0.00185 -0.00416 0.01667 C -0.00225 -0.00393 0.00105 -0.02407 0.00417 -0.04444 C 0.00486 -0.03796 0.00452 -0.03102 0.00625 -0.025 C 0.00799 -0.01875 0.01302 -0.01458 0.01459 -0.00833 C 0.01528 -0.00555 0.01598 -0.00278 0.01667 0 C 0.01736 -0.00741 0.01563 -0.01597 0.01875 -0.02222 C 0.02066 -0.02616 0.01754 -0.00694 0.02084 -0.00833 C 0.025 -0.01018 0.025 -0.025 0.025 -0.025 C 0.03455 -0.00578 0.03177 -0.01458 0.03542 0 C 0.03646 -0.00393 0.03785 -0.01528 0.04375 -0.01389 C 0.0467 -0.01319 0.04792 -0.00833 0.05 -0.00555 C 0.0507 -0.00278 0.05209 0.00579 0.05209 0.00278 C 0.05209 -0.01134 0.04931 -0.01018 0.04584 -0.02222 C 0.03993 -0.04328 0.03976 -0.05208 0.02084 -0.05833 C 0.0073 -0.0493 0.00868 -0.04815 0.00209 -0.03055 C -0.00607 -0.00903 0.00105 -0.03472 -0.00416 -0.01389 C -0.00416 -0.01389 -0.00208 -0.02037 0 -0.02222 C 0.00243 -0.0243 0.00556 -0.02407 0.00834 -0.025 C 0.02379 -0.02083 0.01493 -0.02662 0.02292 -0.01389 C 0.02483 -0.01088 0.02743 -0.00879 0.02917 -0.00555 C 0.03091 -0.00208 0.03507 0.00903 0.03334 0.00556 C 0.03195 0.00278 0.03056 0 0.02917 -0.00278 C 0.025 -0.02477 0.02552 -0.03727 0.01042 -0.04722 C 0.00035 -0.04398 -0.0052 -0.04028 -0.0125 -0.03055 C -0.01319 -0.02685 -0.01371 -0.02315 -0.01458 -0.01944 C -0.01736 -0.00648 -0.01857 -0.01018 -0.01041 -0.01944 C -0.00781 -0.02245 -0.0052 -0.02592 -0.00208 -0.02778 C 0.00313 -0.03078 0.0092 -0.03102 0.01459 -0.03333 C 0.01875 -0.02778 0.02292 -0.02222 0.02709 -0.01666 C 0.0316 -0.01065 0.03108 -0.00301 0.03542 0.00278 " pathEditMode="relative" ptsTypes="fffffffffffffffffffffffffffffffffffffffffffffffffffffffffffffffffffffffffffffffffffffffA">
                                      <p:cBhvr>
                                        <p:cTn id="8" dur="1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173 -0.01551 -0.00191 -0.0287 -0.00833 -0.04166 C -0.01041 -0.03333 -0.0125 -0.025 -0.01458 -0.01666 C -0.01805 -0.00301 -0.01701 -0.00555 -0.01458 -0.025 C -0.0125 -0.02315 -0.01007 -0.02176 -0.00833 -0.01944 C -0.00659 -0.01713 -0.00625 -0.00903 -0.00416 -0.01111 C -0.00069 -0.01458 -0.00139 -0.02222 0 -0.02778 C 0.00087 -0.03102 0.00417 -0.03148 0.00625 -0.03333 C 0.00764 -0.03055 0.00938 -0.02801 0.01042 -0.025 C 0.01146 -0.02245 0.01025 -0.01666 0.0125 -0.01666 C 0.01493 -0.01666 0.01528 -0.02222 0.01667 -0.025 C 0.01875 -0.02315 0.02066 -0.01805 0.02292 -0.01944 C 0.02483 -0.02083 0.0217 -0.025 0.02084 -0.02778 C 0.01962 -0.03148 0.01806 -0.03518 0.01667 -0.03889 C 0.00747 -0.02662 0.00556 -0.01088 -0.00208 0.00278 C -0.00277 -0.00092 -0.0033 -0.00463 -0.00416 -0.00833 C -0.00468 -0.01111 -0.00468 -0.01875 -0.00625 -0.01666 C -0.00937 -0.0125 -0.01041 0 -0.01041 0 C -0.01493 -0.00903 -0.0184 -0.01875 -0.02291 -0.02778 C -0.0243 -0.02222 -0.02812 -0.00532 -0.02708 -0.01111 C -0.02569 -0.01852 -0.0283 -0.03102 -0.02291 -0.03333 C -0.02083 -0.03426 -0.01875 -0.03518 -0.01666 -0.03611 C -0.0158 -0.03426 -0.0085 -0.01875 -0.00625 -0.01944 C -0.00347 -0.02037 -0.0052 -0.02708 -0.00416 -0.03055 C -0.00312 -0.03356 -0.00139 -0.03611 0 -0.03889 C 0.01302 -0.02153 -0.00121 -0.03495 0.01459 -0.03889 C 0.01945 -0.04004 0.02431 -0.03703 0.02917 -0.03611 C 0.03125 -0.03333 0.03386 -0.03102 0.03542 -0.02778 C 0.03907 -0.02037 0.03594 -0.01296 0.03959 -0.02778 C 0.0382 -0.03241 0.03889 -0.03981 0.03542 -0.04166 C 0.03264 -0.04305 0.03091 -0.03634 0.02917 -0.03333 C 0.02605 -0.02801 0.02361 -0.02222 0.02084 -0.01666 C 0.01945 -0.01389 0.01667 -0.00833 0.01667 -0.00833 C 0.01528 -0.01389 0.01389 -0.01944 0.0125 -0.025 C 0.01181 -0.02778 0.01042 -0.03333 0.01042 -0.03333 C 0.00973 -0.03055 0.00868 -0.02778 0.00834 -0.025 C 0.0073 -0.01852 0.00625 -0.01203 0.00625 -0.00555 C 0.00625 -0.00185 0.0073 -0.01319 0.00834 -0.01666 C 0.01146 -0.02639 0.01216 -0.02477 0.01875 -0.02778 C 0.0283 -0.01504 0.03768 0.00324 0.03125 -0.01666 C 0.03004 -0.02037 0.02882 -0.0243 0.02709 -0.02778 C 0.0224 -0.03657 0.01945 -0.03703 0.0125 -0.04166 C 0.01216 -0.04166 -0.00208 -0.03842 -0.00416 -0.03611 C -0.01302 -0.02616 -0.01718 -0.00879 -0.02083 0.00556 C -0.01892 -0.01458 -0.02031 -0.02014 -0.01041 -0.03333 C -0.00416 -0.03148 0.00243 -0.03102 0.00834 -0.02778 C 0.01337 -0.025 0.01632 -0.01782 0.02084 -0.01389 C 0.02535 -0.00486 0.02917 0.00834 0.02917 0.01945 C 0.02917 0.02246 0.02813 0.01366 0.02709 0.01111 C 0.02605 0.0081 0.02431 0.00556 0.02292 0.00278 C 0.0165 -0.00903 0.00834 -0.01481 -0.00208 -0.01944 C -0.0125 -0.01481 -0.00764 -0.01944 -0.0125 0 C -0.01319 0.00278 -0.0151 0.01111 -0.01458 0.00834 C -0.00989 -0.01991 -0.0158 -0.01203 -0.00416 -0.02222 C 0.00782 -0.01967 0.0132 -0.01759 0.01875 -0.00278 C 0.02084 0.00278 0.02292 0.00834 0.025 0.01389 C 0.02605 0.01644 0.02743 0.025 0.02709 0.02222 C 0.02483 0.00672 0.02309 -0.00671 0.01667 -0.01944 C 0.00521 -0.01435 -0.00052 0.00185 -0.00416 0.01667 C -0.00225 -0.00393 0.00105 -0.02407 0.00417 -0.04444 C 0.00486 -0.03796 0.00452 -0.03102 0.00625 -0.025 C 0.00799 -0.01875 0.01302 -0.01458 0.01459 -0.00833 C 0.01528 -0.00555 0.01598 -0.00278 0.01667 0 C 0.01736 -0.00741 0.01563 -0.01597 0.01875 -0.02222 C 0.02066 -0.02616 0.01754 -0.00694 0.02084 -0.00833 C 0.025 -0.01018 0.025 -0.025 0.025 -0.025 C 0.03455 -0.00578 0.03177 -0.01458 0.03542 0 C 0.03646 -0.00393 0.03785 -0.01528 0.04375 -0.01389 C 0.0467 -0.01319 0.04792 -0.00833 0.05 -0.00555 C 0.0507 -0.00278 0.05209 0.00579 0.05209 0.00278 C 0.05209 -0.01134 0.04931 -0.01018 0.04584 -0.02222 C 0.03993 -0.04328 0.03976 -0.05208 0.02084 -0.05833 C 0.0073 -0.0493 0.00868 -0.04815 0.00209 -0.03055 C -0.00607 -0.00903 0.00105 -0.03472 -0.00416 -0.01389 C -0.00416 -0.01389 -0.00208 -0.02037 0 -0.02222 C 0.00243 -0.0243 0.00556 -0.02407 0.00834 -0.025 C 0.02379 -0.02083 0.01493 -0.02662 0.02292 -0.01389 C 0.02483 -0.01088 0.02743 -0.00879 0.02917 -0.00555 C 0.03091 -0.00208 0.03507 0.00903 0.03334 0.00556 C 0.03195 0.00278 0.03056 0 0.02917 -0.00278 C 0.025 -0.02477 0.02552 -0.03727 0.01042 -0.04722 C 0.00035 -0.04398 -0.0052 -0.04028 -0.0125 -0.03055 C -0.01319 -0.02685 -0.01371 -0.02315 -0.01458 -0.01944 C -0.01736 -0.00648 -0.01857 -0.01018 -0.01041 -0.01944 C -0.00781 -0.02245 -0.0052 -0.02592 -0.00208 -0.02778 C 0.00313 -0.03078 0.0092 -0.03102 0.01459 -0.03333 C 0.01875 -0.02778 0.02292 -0.02222 0.02709 -0.01666 C 0.0316 -0.01065 0.03108 -0.00301 0.03542 0.00278 " pathEditMode="relative" ptsTypes="fffffffffffffffffffffffffffffffffffffffffffffffffffffffffffffffffffffffffffffffffffffffA">
                                      <p:cBhvr>
                                        <p:cTn id="10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FBB636A1-136A-613A-DC98-E8B39578B161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1BE4D428-3BE3-7568-B602-E08DA3F871D3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Delay 2"/>
          <p:cNvSpPr/>
          <p:nvPr/>
        </p:nvSpPr>
        <p:spPr>
          <a:xfrm rot="13857580">
            <a:off x="1665373" y="768156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Flowchart: Delay 3"/>
          <p:cNvSpPr/>
          <p:nvPr/>
        </p:nvSpPr>
        <p:spPr>
          <a:xfrm rot="18974254">
            <a:off x="829737" y="680323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lowchart: Delay 4"/>
          <p:cNvSpPr/>
          <p:nvPr/>
        </p:nvSpPr>
        <p:spPr>
          <a:xfrm rot="14300788">
            <a:off x="4135543" y="562175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lowchart: Delay 5"/>
          <p:cNvSpPr/>
          <p:nvPr/>
        </p:nvSpPr>
        <p:spPr>
          <a:xfrm rot="18974254">
            <a:off x="3330067" y="537447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lowchart: Delay 6"/>
          <p:cNvSpPr/>
          <p:nvPr/>
        </p:nvSpPr>
        <p:spPr>
          <a:xfrm rot="14007332">
            <a:off x="6656724" y="557631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lowchart: Delay 7"/>
          <p:cNvSpPr/>
          <p:nvPr/>
        </p:nvSpPr>
        <p:spPr>
          <a:xfrm rot="18974254">
            <a:off x="5758960" y="537447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 rot="10800000">
            <a:off x="2714612" y="928670"/>
            <a:ext cx="285752" cy="71438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0800000" flipV="1">
            <a:off x="2928926" y="1214422"/>
            <a:ext cx="357190" cy="214314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3107521" y="1750207"/>
            <a:ext cx="714380" cy="71438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5500694" y="1500174"/>
            <a:ext cx="357190" cy="214314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0800000" flipV="1">
            <a:off x="5357818" y="1214422"/>
            <a:ext cx="357190" cy="142876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16200000" flipH="1">
            <a:off x="4786314" y="1500174"/>
            <a:ext cx="500066" cy="214314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4500562" y="1643050"/>
            <a:ext cx="428628" cy="1588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7037405" y="1749413"/>
            <a:ext cx="642942" cy="1588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6200000" flipH="1">
            <a:off x="7393801" y="1535893"/>
            <a:ext cx="642942" cy="285752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715272" y="1214422"/>
            <a:ext cx="642942" cy="357190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145092" y="1142984"/>
            <a:ext cx="284164" cy="1588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>
            <a:off x="5893603" y="1678769"/>
            <a:ext cx="357190" cy="1588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16200000" flipH="1">
            <a:off x="2678893" y="1464455"/>
            <a:ext cx="357190" cy="285752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2285984" y="1714488"/>
            <a:ext cx="428628" cy="1588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1928794" y="1785926"/>
            <a:ext cx="571504" cy="285752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>
            <a:off x="535753" y="1821645"/>
            <a:ext cx="714380" cy="71438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10800000" flipV="1">
            <a:off x="357158" y="1357298"/>
            <a:ext cx="428628" cy="357190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10800000">
            <a:off x="214282" y="1214422"/>
            <a:ext cx="357190" cy="1588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48" descr="angrylightningbulb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3143248"/>
            <a:ext cx="3143272" cy="3468712"/>
          </a:xfrm>
          <a:prstGeom prst="rect">
            <a:avLst/>
          </a:prstGeom>
        </p:spPr>
      </p:pic>
      <p:sp>
        <p:nvSpPr>
          <p:cNvPr id="51" name="Rounded Rectangular Callout 50"/>
          <p:cNvSpPr/>
          <p:nvPr/>
        </p:nvSpPr>
        <p:spPr>
          <a:xfrm>
            <a:off x="571472" y="3071810"/>
            <a:ext cx="2286016" cy="1714512"/>
          </a:xfrm>
          <a:prstGeom prst="wedgeRoundRectCallout">
            <a:avLst>
              <a:gd name="adj1" fmla="val -73245"/>
              <a:gd name="adj2" fmla="val -62365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Ici DJ </a:t>
            </a:r>
            <a:r>
              <a:rPr lang="fr-FR" sz="4000" b="1" dirty="0" err="1">
                <a:solidFill>
                  <a:schemeClr val="tx1"/>
                </a:solidFill>
              </a:rPr>
              <a:t>Angry</a:t>
            </a:r>
            <a:r>
              <a:rPr lang="fr-FR" sz="4000" b="1" dirty="0">
                <a:solidFill>
                  <a:schemeClr val="tx1"/>
                </a:solidFill>
              </a:rPr>
              <a:t> 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34" name="Picture 33" descr="confusedwolfman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43635" y="3143248"/>
            <a:ext cx="1868235" cy="3143272"/>
          </a:xfrm>
          <a:prstGeom prst="rect">
            <a:avLst/>
          </a:prstGeom>
        </p:spPr>
      </p:pic>
      <p:sp>
        <p:nvSpPr>
          <p:cNvPr id="29" name="Round Diagonal Corner Rectangle 2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This is DJ Angry!</a:t>
            </a:r>
          </a:p>
        </p:txBody>
      </p:sp>
      <p:pic>
        <p:nvPicPr>
          <p:cNvPr id="32" name="Slide 1.wav">
            <a:hlinkClick r:id="" action="ppaction://media"/>
          </p:cNvPr>
          <p:cNvPicPr>
            <a:picLocks noRot="1" noChangeAspect="1"/>
          </p:cNvPicPr>
          <p:nvPr>
            <a:wavAudioFile r:embed="rId1" name="Slide 1.wav"/>
          </p:nvPr>
        </p:nvPicPr>
        <p:blipFill>
          <a:blip r:embed="rId5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90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confusedwolfman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43635" y="3143248"/>
            <a:ext cx="1868235" cy="3143272"/>
          </a:xfrm>
          <a:prstGeom prst="rect">
            <a:avLst/>
          </a:prstGeom>
        </p:spPr>
      </p:pic>
      <p:sp>
        <p:nvSpPr>
          <p:cNvPr id="3" name="Flowchart: Delay 2"/>
          <p:cNvSpPr/>
          <p:nvPr/>
        </p:nvSpPr>
        <p:spPr>
          <a:xfrm rot="13857580">
            <a:off x="1665373" y="768156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Flowchart: Delay 3"/>
          <p:cNvSpPr/>
          <p:nvPr/>
        </p:nvSpPr>
        <p:spPr>
          <a:xfrm rot="18974254">
            <a:off x="829737" y="680323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lowchart: Delay 4"/>
          <p:cNvSpPr/>
          <p:nvPr/>
        </p:nvSpPr>
        <p:spPr>
          <a:xfrm rot="14300788">
            <a:off x="4135543" y="562175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lowchart: Delay 5"/>
          <p:cNvSpPr/>
          <p:nvPr/>
        </p:nvSpPr>
        <p:spPr>
          <a:xfrm rot="18974254">
            <a:off x="3330067" y="537447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lowchart: Delay 6"/>
          <p:cNvSpPr/>
          <p:nvPr/>
        </p:nvSpPr>
        <p:spPr>
          <a:xfrm rot="14007332">
            <a:off x="6656724" y="557631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lowchart: Delay 7"/>
          <p:cNvSpPr/>
          <p:nvPr/>
        </p:nvSpPr>
        <p:spPr>
          <a:xfrm rot="18974254">
            <a:off x="5758960" y="537447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 rot="10800000">
            <a:off x="2714612" y="928670"/>
            <a:ext cx="285752" cy="71438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0800000" flipV="1">
            <a:off x="2928926" y="1214422"/>
            <a:ext cx="357190" cy="214314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3107521" y="1750207"/>
            <a:ext cx="714380" cy="71438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5500694" y="1500174"/>
            <a:ext cx="357190" cy="214314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0800000" flipV="1">
            <a:off x="5357818" y="1214422"/>
            <a:ext cx="357190" cy="142876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16200000" flipH="1">
            <a:off x="4786314" y="1500174"/>
            <a:ext cx="500066" cy="214314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4500562" y="1643050"/>
            <a:ext cx="428628" cy="1588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7037405" y="1749413"/>
            <a:ext cx="642942" cy="1588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6200000" flipH="1">
            <a:off x="7393801" y="1535893"/>
            <a:ext cx="642942" cy="285752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715272" y="1214422"/>
            <a:ext cx="642942" cy="357190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145092" y="1142984"/>
            <a:ext cx="284164" cy="1588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>
            <a:off x="5893603" y="1678769"/>
            <a:ext cx="357190" cy="1588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16200000" flipH="1">
            <a:off x="2678893" y="1464455"/>
            <a:ext cx="357190" cy="285752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2285984" y="1714488"/>
            <a:ext cx="428628" cy="1588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1928794" y="1785926"/>
            <a:ext cx="571504" cy="285752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>
            <a:off x="535753" y="1821645"/>
            <a:ext cx="714380" cy="71438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10800000" flipV="1">
            <a:off x="357158" y="1357298"/>
            <a:ext cx="428628" cy="357190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10800000">
            <a:off x="214282" y="1214422"/>
            <a:ext cx="357190" cy="1588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48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3143248"/>
            <a:ext cx="3143272" cy="3468712"/>
          </a:xfrm>
          <a:prstGeom prst="rect">
            <a:avLst/>
          </a:prstGeom>
        </p:spPr>
      </p:pic>
      <p:sp>
        <p:nvSpPr>
          <p:cNvPr id="51" name="Rounded Rectangular Callout 50"/>
          <p:cNvSpPr/>
          <p:nvPr/>
        </p:nvSpPr>
        <p:spPr>
          <a:xfrm>
            <a:off x="142844" y="2357430"/>
            <a:ext cx="3000396" cy="2428892"/>
          </a:xfrm>
          <a:prstGeom prst="wedgeRoundRectCallout">
            <a:avLst>
              <a:gd name="adj1" fmla="val -62230"/>
              <a:gd name="adj2" fmla="val -4893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Je </a:t>
            </a:r>
            <a:r>
              <a:rPr lang="en-GB" sz="4000" b="1" dirty="0" err="1">
                <a:solidFill>
                  <a:schemeClr val="tx1"/>
                </a:solidFill>
              </a:rPr>
              <a:t>dis</a:t>
            </a:r>
            <a:r>
              <a:rPr lang="en-GB" sz="4000" b="1" dirty="0">
                <a:solidFill>
                  <a:schemeClr val="tx1"/>
                </a:solidFill>
              </a:rPr>
              <a:t>: “angry!”,</a:t>
            </a:r>
          </a:p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vous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dites</a:t>
            </a:r>
            <a:r>
              <a:rPr lang="en-GB" sz="4000" b="1" dirty="0">
                <a:solidFill>
                  <a:schemeClr val="tx1"/>
                </a:solidFill>
              </a:rPr>
              <a:t>: “family!”</a:t>
            </a:r>
          </a:p>
        </p:txBody>
      </p:sp>
      <p:sp>
        <p:nvSpPr>
          <p:cNvPr id="29" name="Round Diagonal Corner Rectangle 2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say angry! You say Family!</a:t>
            </a:r>
          </a:p>
        </p:txBody>
      </p:sp>
      <p:pic>
        <p:nvPicPr>
          <p:cNvPr id="30" name="Slide 2.wav">
            <a:hlinkClick r:id="" action="ppaction://media"/>
          </p:cNvPr>
          <p:cNvPicPr>
            <a:picLocks noRot="1" noChangeAspect="1"/>
          </p:cNvPicPr>
          <p:nvPr>
            <a:wavAudioFile r:embed="rId1" name="Slide 2.wav"/>
          </p:nvPr>
        </p:nvPicPr>
        <p:blipFill>
          <a:blip r:embed="rId5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09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confusedwolfman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43635" y="3143248"/>
            <a:ext cx="1868235" cy="3143272"/>
          </a:xfrm>
          <a:prstGeom prst="rect">
            <a:avLst/>
          </a:prstGeom>
        </p:spPr>
      </p:pic>
      <p:sp>
        <p:nvSpPr>
          <p:cNvPr id="3" name="Flowchart: Delay 2"/>
          <p:cNvSpPr/>
          <p:nvPr/>
        </p:nvSpPr>
        <p:spPr>
          <a:xfrm rot="13857580">
            <a:off x="1665373" y="768156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Flowchart: Delay 3"/>
          <p:cNvSpPr/>
          <p:nvPr/>
        </p:nvSpPr>
        <p:spPr>
          <a:xfrm rot="18974254">
            <a:off x="829737" y="680323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lowchart: Delay 4"/>
          <p:cNvSpPr/>
          <p:nvPr/>
        </p:nvSpPr>
        <p:spPr>
          <a:xfrm rot="14300788">
            <a:off x="4135543" y="562175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lowchart: Delay 5"/>
          <p:cNvSpPr/>
          <p:nvPr/>
        </p:nvSpPr>
        <p:spPr>
          <a:xfrm rot="18974254">
            <a:off x="3330067" y="537447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lowchart: Delay 6"/>
          <p:cNvSpPr/>
          <p:nvPr/>
        </p:nvSpPr>
        <p:spPr>
          <a:xfrm rot="14007332">
            <a:off x="6656724" y="557631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lowchart: Delay 7"/>
          <p:cNvSpPr/>
          <p:nvPr/>
        </p:nvSpPr>
        <p:spPr>
          <a:xfrm rot="18974254">
            <a:off x="5758960" y="537447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 rot="10800000">
            <a:off x="2714612" y="928670"/>
            <a:ext cx="285752" cy="71438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0800000" flipV="1">
            <a:off x="2928926" y="1214422"/>
            <a:ext cx="357190" cy="214314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3107521" y="1750207"/>
            <a:ext cx="714380" cy="71438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5500694" y="1500174"/>
            <a:ext cx="357190" cy="214314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0800000" flipV="1">
            <a:off x="5357818" y="1214422"/>
            <a:ext cx="357190" cy="142876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16200000" flipH="1">
            <a:off x="4786314" y="1500174"/>
            <a:ext cx="500066" cy="214314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4500562" y="1643050"/>
            <a:ext cx="428628" cy="1588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7037405" y="1749413"/>
            <a:ext cx="642942" cy="1588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6200000" flipH="1">
            <a:off x="7393801" y="1535893"/>
            <a:ext cx="642942" cy="285752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715272" y="1214422"/>
            <a:ext cx="642942" cy="357190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145092" y="1142984"/>
            <a:ext cx="284164" cy="1588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>
            <a:off x="5893603" y="1678769"/>
            <a:ext cx="357190" cy="1588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16200000" flipH="1">
            <a:off x="2678893" y="1464455"/>
            <a:ext cx="357190" cy="285752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2285984" y="1714488"/>
            <a:ext cx="428628" cy="1588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1928794" y="1785926"/>
            <a:ext cx="571504" cy="285752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>
            <a:off x="535753" y="1821645"/>
            <a:ext cx="714380" cy="71438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10800000" flipV="1">
            <a:off x="357158" y="1357298"/>
            <a:ext cx="428628" cy="357190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10800000">
            <a:off x="214282" y="1214422"/>
            <a:ext cx="357190" cy="1588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48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3143248"/>
            <a:ext cx="3143272" cy="3468711"/>
          </a:xfrm>
          <a:prstGeom prst="rect">
            <a:avLst/>
          </a:prstGeom>
        </p:spPr>
      </p:pic>
      <p:pic>
        <p:nvPicPr>
          <p:cNvPr id="29" name="Picture 28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3143248"/>
            <a:ext cx="3143272" cy="3468711"/>
          </a:xfrm>
          <a:prstGeom prst="rect">
            <a:avLst/>
          </a:prstGeom>
        </p:spPr>
      </p:pic>
      <p:sp>
        <p:nvSpPr>
          <p:cNvPr id="30" name="Round Diagonal Corner Rectangle 29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He says what?</a:t>
            </a:r>
          </a:p>
        </p:txBody>
      </p:sp>
      <p:pic>
        <p:nvPicPr>
          <p:cNvPr id="32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  <p:sp>
        <p:nvSpPr>
          <p:cNvPr id="51" name="Rounded Rectangular Callout 50"/>
          <p:cNvSpPr/>
          <p:nvPr/>
        </p:nvSpPr>
        <p:spPr>
          <a:xfrm>
            <a:off x="285720" y="2643182"/>
            <a:ext cx="2928958" cy="1285884"/>
          </a:xfrm>
          <a:prstGeom prst="wedgeRoundRectCallout">
            <a:avLst>
              <a:gd name="adj1" fmla="val 45837"/>
              <a:gd name="adj2" fmla="val 6446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Il </a:t>
            </a:r>
            <a:r>
              <a:rPr lang="en-GB" sz="4000" b="1" dirty="0" err="1">
                <a:solidFill>
                  <a:schemeClr val="tx1"/>
                </a:solidFill>
              </a:rPr>
              <a:t>dit</a:t>
            </a:r>
            <a:r>
              <a:rPr lang="en-GB" sz="4000" b="1" dirty="0">
                <a:solidFill>
                  <a:schemeClr val="tx1"/>
                </a:solidFill>
              </a:rPr>
              <a:t> quoi ?</a:t>
            </a:r>
          </a:p>
        </p:txBody>
      </p:sp>
    </p:spTree>
  </p:cSld>
  <p:clrMapOvr>
    <a:masterClrMapping/>
  </p:clrMapOvr>
  <p:transition advClick="0" advTm="22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0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confusedwolfman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43635" y="3143248"/>
            <a:ext cx="1868235" cy="3143272"/>
          </a:xfrm>
          <a:prstGeom prst="rect">
            <a:avLst/>
          </a:prstGeom>
        </p:spPr>
      </p:pic>
      <p:sp>
        <p:nvSpPr>
          <p:cNvPr id="3" name="Flowchart: Delay 2"/>
          <p:cNvSpPr/>
          <p:nvPr/>
        </p:nvSpPr>
        <p:spPr>
          <a:xfrm rot="13857580">
            <a:off x="1665373" y="768156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Flowchart: Delay 3"/>
          <p:cNvSpPr/>
          <p:nvPr/>
        </p:nvSpPr>
        <p:spPr>
          <a:xfrm rot="18974254">
            <a:off x="829737" y="680323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lowchart: Delay 4"/>
          <p:cNvSpPr/>
          <p:nvPr/>
        </p:nvSpPr>
        <p:spPr>
          <a:xfrm rot="14300788">
            <a:off x="4135543" y="562175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lowchart: Delay 5"/>
          <p:cNvSpPr/>
          <p:nvPr/>
        </p:nvSpPr>
        <p:spPr>
          <a:xfrm rot="18974254">
            <a:off x="3330067" y="537447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lowchart: Delay 6"/>
          <p:cNvSpPr/>
          <p:nvPr/>
        </p:nvSpPr>
        <p:spPr>
          <a:xfrm rot="14007332">
            <a:off x="6656724" y="557631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lowchart: Delay 7"/>
          <p:cNvSpPr/>
          <p:nvPr/>
        </p:nvSpPr>
        <p:spPr>
          <a:xfrm rot="18974254">
            <a:off x="5758960" y="537447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 rot="10800000">
            <a:off x="2714612" y="928670"/>
            <a:ext cx="285752" cy="71438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0800000" flipV="1">
            <a:off x="2928926" y="1214422"/>
            <a:ext cx="357190" cy="214314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3107521" y="1750207"/>
            <a:ext cx="714380" cy="71438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5500694" y="1500174"/>
            <a:ext cx="357190" cy="214314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0800000" flipV="1">
            <a:off x="5357818" y="1214422"/>
            <a:ext cx="357190" cy="142876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16200000" flipH="1">
            <a:off x="4786314" y="1500174"/>
            <a:ext cx="500066" cy="214314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4500562" y="1643050"/>
            <a:ext cx="428628" cy="1588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7037405" y="1749413"/>
            <a:ext cx="642942" cy="1588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6200000" flipH="1">
            <a:off x="7393801" y="1535893"/>
            <a:ext cx="642942" cy="285752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715272" y="1214422"/>
            <a:ext cx="642942" cy="357190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145092" y="1142984"/>
            <a:ext cx="284164" cy="1588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>
            <a:off x="5893603" y="1678769"/>
            <a:ext cx="357190" cy="1588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16200000" flipH="1">
            <a:off x="2678893" y="1464455"/>
            <a:ext cx="357190" cy="285752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2285984" y="1714488"/>
            <a:ext cx="428628" cy="1588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1928794" y="1785926"/>
            <a:ext cx="571504" cy="285752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>
            <a:off x="535753" y="1821645"/>
            <a:ext cx="714380" cy="71438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10800000" flipV="1">
            <a:off x="357158" y="1357298"/>
            <a:ext cx="428628" cy="357190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10800000">
            <a:off x="214282" y="1214422"/>
            <a:ext cx="357190" cy="1588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48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3143248"/>
            <a:ext cx="3143272" cy="3468712"/>
          </a:xfrm>
          <a:prstGeom prst="rect">
            <a:avLst/>
          </a:prstGeom>
        </p:spPr>
      </p:pic>
      <p:sp>
        <p:nvSpPr>
          <p:cNvPr id="51" name="Rounded Rectangular Callout 50"/>
          <p:cNvSpPr/>
          <p:nvPr/>
        </p:nvSpPr>
        <p:spPr>
          <a:xfrm>
            <a:off x="428596" y="1428736"/>
            <a:ext cx="3000396" cy="2500330"/>
          </a:xfrm>
          <a:prstGeom prst="wedgeRoundRectCallout">
            <a:avLst>
              <a:gd name="adj1" fmla="val -82253"/>
              <a:gd name="adj2" fmla="val 1406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Je </a:t>
            </a:r>
            <a:r>
              <a:rPr lang="en-GB" sz="4000" b="1" dirty="0" err="1">
                <a:solidFill>
                  <a:schemeClr val="tx1"/>
                </a:solidFill>
              </a:rPr>
              <a:t>dis</a:t>
            </a:r>
            <a:r>
              <a:rPr lang="en-GB" sz="4000" b="1" dirty="0">
                <a:solidFill>
                  <a:schemeClr val="tx1"/>
                </a:solidFill>
              </a:rPr>
              <a:t>: “angry!”,</a:t>
            </a:r>
          </a:p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vous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dites</a:t>
            </a:r>
            <a:r>
              <a:rPr lang="en-GB" sz="4000" b="1" dirty="0">
                <a:solidFill>
                  <a:schemeClr val="tx1"/>
                </a:solidFill>
              </a:rPr>
              <a:t>: “family!”</a:t>
            </a:r>
          </a:p>
        </p:txBody>
      </p:sp>
      <p:sp>
        <p:nvSpPr>
          <p:cNvPr id="29" name="Round Diagonal Corner Rectangle 2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say angry! You say Family!</a:t>
            </a:r>
          </a:p>
        </p:txBody>
      </p:sp>
      <p:pic>
        <p:nvPicPr>
          <p:cNvPr id="30" name="Slide 4.wav">
            <a:hlinkClick r:id="" action="ppaction://media"/>
          </p:cNvPr>
          <p:cNvPicPr>
            <a:picLocks noRot="1" noChangeAspect="1"/>
          </p:cNvPicPr>
          <p:nvPr>
            <a:wavAudioFile r:embed="rId1" name="Slide 4.wav"/>
          </p:nvPr>
        </p:nvPicPr>
        <p:blipFill>
          <a:blip r:embed="rId5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5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79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confusedwolfman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43635" y="3143248"/>
            <a:ext cx="1868235" cy="3143271"/>
          </a:xfrm>
          <a:prstGeom prst="rect">
            <a:avLst/>
          </a:prstGeom>
        </p:spPr>
      </p:pic>
      <p:sp>
        <p:nvSpPr>
          <p:cNvPr id="3" name="Flowchart: Delay 2"/>
          <p:cNvSpPr/>
          <p:nvPr/>
        </p:nvSpPr>
        <p:spPr>
          <a:xfrm rot="13857580">
            <a:off x="1665373" y="768156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Flowchart: Delay 3"/>
          <p:cNvSpPr/>
          <p:nvPr/>
        </p:nvSpPr>
        <p:spPr>
          <a:xfrm rot="18974254">
            <a:off x="829737" y="680323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lowchart: Delay 4"/>
          <p:cNvSpPr/>
          <p:nvPr/>
        </p:nvSpPr>
        <p:spPr>
          <a:xfrm rot="14300788">
            <a:off x="4135543" y="562175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lowchart: Delay 5"/>
          <p:cNvSpPr/>
          <p:nvPr/>
        </p:nvSpPr>
        <p:spPr>
          <a:xfrm rot="18974254">
            <a:off x="3330067" y="537447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lowchart: Delay 6"/>
          <p:cNvSpPr/>
          <p:nvPr/>
        </p:nvSpPr>
        <p:spPr>
          <a:xfrm rot="14007332">
            <a:off x="6656724" y="557631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lowchart: Delay 7"/>
          <p:cNvSpPr/>
          <p:nvPr/>
        </p:nvSpPr>
        <p:spPr>
          <a:xfrm rot="18974254">
            <a:off x="5758960" y="537447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 rot="10800000">
            <a:off x="2714612" y="928670"/>
            <a:ext cx="285752" cy="71438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0800000" flipV="1">
            <a:off x="2928926" y="1214422"/>
            <a:ext cx="357190" cy="214314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3107521" y="1750207"/>
            <a:ext cx="714380" cy="71438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5500694" y="1500174"/>
            <a:ext cx="357190" cy="214314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0800000" flipV="1">
            <a:off x="5357818" y="1214422"/>
            <a:ext cx="357190" cy="142876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16200000" flipH="1">
            <a:off x="4786314" y="1500174"/>
            <a:ext cx="500066" cy="214314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4500562" y="1643050"/>
            <a:ext cx="428628" cy="1588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7037405" y="1749413"/>
            <a:ext cx="642942" cy="1588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6200000" flipH="1">
            <a:off x="7393801" y="1535893"/>
            <a:ext cx="642942" cy="285752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715272" y="1214422"/>
            <a:ext cx="642942" cy="357190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145092" y="1142984"/>
            <a:ext cx="284164" cy="1588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>
            <a:off x="5893603" y="1678769"/>
            <a:ext cx="357190" cy="1588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16200000" flipH="1">
            <a:off x="2678893" y="1464455"/>
            <a:ext cx="357190" cy="285752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2285984" y="1714488"/>
            <a:ext cx="428628" cy="1588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1928794" y="1785926"/>
            <a:ext cx="571504" cy="285752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>
            <a:off x="535753" y="1821645"/>
            <a:ext cx="714380" cy="71438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10800000" flipV="1">
            <a:off x="357158" y="1357298"/>
            <a:ext cx="428628" cy="357190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10800000">
            <a:off x="214282" y="1214422"/>
            <a:ext cx="357190" cy="1588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48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3143248"/>
            <a:ext cx="3143272" cy="3468712"/>
          </a:xfrm>
          <a:prstGeom prst="rect">
            <a:avLst/>
          </a:prstGeom>
        </p:spPr>
      </p:pic>
      <p:sp>
        <p:nvSpPr>
          <p:cNvPr id="51" name="Rounded Rectangular Callout 50"/>
          <p:cNvSpPr/>
          <p:nvPr/>
        </p:nvSpPr>
        <p:spPr>
          <a:xfrm>
            <a:off x="2500298" y="2214554"/>
            <a:ext cx="4071966" cy="1143008"/>
          </a:xfrm>
          <a:prstGeom prst="wedgeRoundRectCallout">
            <a:avLst>
              <a:gd name="adj1" fmla="val 41245"/>
              <a:gd name="adj2" fmla="val 14294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On </a:t>
            </a:r>
            <a:r>
              <a:rPr lang="en-GB" sz="4000" b="1" dirty="0" err="1">
                <a:solidFill>
                  <a:schemeClr val="tx1"/>
                </a:solidFill>
              </a:rPr>
              <a:t>dit</a:t>
            </a:r>
            <a:r>
              <a:rPr lang="en-GB" sz="4000" b="1" dirty="0">
                <a:solidFill>
                  <a:schemeClr val="tx1"/>
                </a:solidFill>
              </a:rPr>
              <a:t>: “family” ?</a:t>
            </a:r>
          </a:p>
        </p:txBody>
      </p:sp>
      <p:pic>
        <p:nvPicPr>
          <p:cNvPr id="29" name="Picture 28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43635" y="3143249"/>
            <a:ext cx="1868235" cy="3143272"/>
          </a:xfrm>
          <a:prstGeom prst="rect">
            <a:avLst/>
          </a:prstGeom>
        </p:spPr>
      </p:pic>
      <p:sp>
        <p:nvSpPr>
          <p:cNvPr id="30" name="Round Diagonal Corner Rectangle 29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We say Family?</a:t>
            </a:r>
          </a:p>
        </p:txBody>
      </p:sp>
      <p:pic>
        <p:nvPicPr>
          <p:cNvPr id="32" name="Slide 5.wav">
            <a:hlinkClick r:id="" action="ppaction://media"/>
          </p:cNvPr>
          <p:cNvPicPr>
            <a:picLocks noRot="1" noChangeAspect="1"/>
          </p:cNvPicPr>
          <p:nvPr>
            <a:wavAudioFile r:embed="rId1" name="Slide 5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7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6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confusedwolfman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43635" y="3143248"/>
            <a:ext cx="1868235" cy="3143272"/>
          </a:xfrm>
          <a:prstGeom prst="rect">
            <a:avLst/>
          </a:prstGeom>
        </p:spPr>
      </p:pic>
      <p:sp>
        <p:nvSpPr>
          <p:cNvPr id="3" name="Flowchart: Delay 2"/>
          <p:cNvSpPr/>
          <p:nvPr/>
        </p:nvSpPr>
        <p:spPr>
          <a:xfrm rot="13857580">
            <a:off x="1665373" y="768156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Flowchart: Delay 3"/>
          <p:cNvSpPr/>
          <p:nvPr/>
        </p:nvSpPr>
        <p:spPr>
          <a:xfrm rot="18974254">
            <a:off x="829737" y="680323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lowchart: Delay 4"/>
          <p:cNvSpPr/>
          <p:nvPr/>
        </p:nvSpPr>
        <p:spPr>
          <a:xfrm rot="14300788">
            <a:off x="4135543" y="562175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lowchart: Delay 5"/>
          <p:cNvSpPr/>
          <p:nvPr/>
        </p:nvSpPr>
        <p:spPr>
          <a:xfrm rot="18974254">
            <a:off x="3330067" y="537447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lowchart: Delay 6"/>
          <p:cNvSpPr/>
          <p:nvPr/>
        </p:nvSpPr>
        <p:spPr>
          <a:xfrm rot="14007332">
            <a:off x="6656724" y="557631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lowchart: Delay 7"/>
          <p:cNvSpPr/>
          <p:nvPr/>
        </p:nvSpPr>
        <p:spPr>
          <a:xfrm rot="18974254">
            <a:off x="5758960" y="537447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 rot="10800000">
            <a:off x="2714612" y="928670"/>
            <a:ext cx="285752" cy="71438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0800000" flipV="1">
            <a:off x="2928926" y="1214422"/>
            <a:ext cx="357190" cy="214314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3107521" y="1750207"/>
            <a:ext cx="714380" cy="71438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5500694" y="1500174"/>
            <a:ext cx="357190" cy="214314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0800000" flipV="1">
            <a:off x="5357818" y="1214422"/>
            <a:ext cx="357190" cy="142876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16200000" flipH="1">
            <a:off x="4786314" y="1500174"/>
            <a:ext cx="500066" cy="214314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4500562" y="1643050"/>
            <a:ext cx="428628" cy="1588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7037405" y="1749413"/>
            <a:ext cx="642942" cy="1588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6200000" flipH="1">
            <a:off x="7393801" y="1535893"/>
            <a:ext cx="642942" cy="285752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715272" y="1214422"/>
            <a:ext cx="642942" cy="357190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145092" y="1142984"/>
            <a:ext cx="284164" cy="1588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>
            <a:off x="5893603" y="1678769"/>
            <a:ext cx="357190" cy="1588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16200000" flipH="1">
            <a:off x="2678893" y="1464455"/>
            <a:ext cx="357190" cy="285752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2285984" y="1714488"/>
            <a:ext cx="428628" cy="1588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1928794" y="1785926"/>
            <a:ext cx="571504" cy="285752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>
            <a:off x="535753" y="1821645"/>
            <a:ext cx="714380" cy="71438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10800000" flipV="1">
            <a:off x="357158" y="1357298"/>
            <a:ext cx="428628" cy="357190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10800000">
            <a:off x="214282" y="1214422"/>
            <a:ext cx="357190" cy="1588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48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3143248"/>
            <a:ext cx="3143272" cy="3468711"/>
          </a:xfrm>
          <a:prstGeom prst="rect">
            <a:avLst/>
          </a:prstGeom>
        </p:spPr>
      </p:pic>
      <p:sp>
        <p:nvSpPr>
          <p:cNvPr id="51" name="Rounded Rectangular Callout 50"/>
          <p:cNvSpPr/>
          <p:nvPr/>
        </p:nvSpPr>
        <p:spPr>
          <a:xfrm>
            <a:off x="285720" y="1214422"/>
            <a:ext cx="5572132" cy="1071570"/>
          </a:xfrm>
          <a:prstGeom prst="wedgeRoundRectCallout">
            <a:avLst>
              <a:gd name="adj1" fmla="val 17654"/>
              <a:gd name="adj2" fmla="val 179445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Non, </a:t>
            </a:r>
            <a:r>
              <a:rPr lang="en-GB" sz="4000" b="1" dirty="0" err="1">
                <a:solidFill>
                  <a:schemeClr val="tx1"/>
                </a:solidFill>
              </a:rPr>
              <a:t>ils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disent</a:t>
            </a:r>
            <a:r>
              <a:rPr lang="en-GB" sz="4000" b="1" dirty="0">
                <a:solidFill>
                  <a:schemeClr val="tx1"/>
                </a:solidFill>
              </a:rPr>
              <a:t>: “family”.</a:t>
            </a:r>
          </a:p>
        </p:txBody>
      </p:sp>
      <p:pic>
        <p:nvPicPr>
          <p:cNvPr id="29" name="Picture 28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5" y="3143248"/>
            <a:ext cx="3143272" cy="3468711"/>
          </a:xfrm>
          <a:prstGeom prst="rect">
            <a:avLst/>
          </a:prstGeom>
        </p:spPr>
      </p:pic>
      <p:sp>
        <p:nvSpPr>
          <p:cNvPr id="30" name="Round Diagonal Corner Rectangle 29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No, they say Family.</a:t>
            </a:r>
          </a:p>
        </p:txBody>
      </p:sp>
      <p:pic>
        <p:nvPicPr>
          <p:cNvPr id="32" name="Slide 6.wav">
            <a:hlinkClick r:id="" action="ppaction://media"/>
          </p:cNvPr>
          <p:cNvPicPr>
            <a:picLocks noRot="1" noChangeAspect="1"/>
          </p:cNvPicPr>
          <p:nvPr>
            <a:wavAudioFile r:embed="rId1" name="Slide 6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2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30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6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33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confusedwolfman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43635" y="3143248"/>
            <a:ext cx="1868235" cy="3143272"/>
          </a:xfrm>
          <a:prstGeom prst="rect">
            <a:avLst/>
          </a:prstGeom>
        </p:spPr>
      </p:pic>
      <p:sp>
        <p:nvSpPr>
          <p:cNvPr id="3" name="Flowchart: Delay 2"/>
          <p:cNvSpPr/>
          <p:nvPr/>
        </p:nvSpPr>
        <p:spPr>
          <a:xfrm rot="13857580">
            <a:off x="1665373" y="768156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Flowchart: Delay 3"/>
          <p:cNvSpPr/>
          <p:nvPr/>
        </p:nvSpPr>
        <p:spPr>
          <a:xfrm rot="18974254">
            <a:off x="829737" y="680323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lowchart: Delay 4"/>
          <p:cNvSpPr/>
          <p:nvPr/>
        </p:nvSpPr>
        <p:spPr>
          <a:xfrm rot="14300788">
            <a:off x="4135543" y="562175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lowchart: Delay 5"/>
          <p:cNvSpPr/>
          <p:nvPr/>
        </p:nvSpPr>
        <p:spPr>
          <a:xfrm rot="18974254">
            <a:off x="3330067" y="537447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lowchart: Delay 6"/>
          <p:cNvSpPr/>
          <p:nvPr/>
        </p:nvSpPr>
        <p:spPr>
          <a:xfrm rot="14007332">
            <a:off x="6656724" y="557631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lowchart: Delay 7"/>
          <p:cNvSpPr/>
          <p:nvPr/>
        </p:nvSpPr>
        <p:spPr>
          <a:xfrm rot="18974254">
            <a:off x="5758960" y="537447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 rot="10800000">
            <a:off x="2714612" y="928670"/>
            <a:ext cx="285752" cy="71438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0800000" flipV="1">
            <a:off x="2928926" y="1214422"/>
            <a:ext cx="357190" cy="214314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3107521" y="1750207"/>
            <a:ext cx="714380" cy="71438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5500694" y="1500174"/>
            <a:ext cx="357190" cy="214314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0800000" flipV="1">
            <a:off x="5357818" y="1214422"/>
            <a:ext cx="357190" cy="142876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16200000" flipH="1">
            <a:off x="4786314" y="1500174"/>
            <a:ext cx="500066" cy="214314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4500562" y="1643050"/>
            <a:ext cx="428628" cy="1588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7037405" y="1749413"/>
            <a:ext cx="642942" cy="1588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6200000" flipH="1">
            <a:off x="7393801" y="1535893"/>
            <a:ext cx="642942" cy="285752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715272" y="1214422"/>
            <a:ext cx="642942" cy="357190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145092" y="1142984"/>
            <a:ext cx="284164" cy="1588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>
            <a:off x="5893603" y="1678769"/>
            <a:ext cx="357190" cy="1588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16200000" flipH="1">
            <a:off x="2678893" y="1464455"/>
            <a:ext cx="357190" cy="285752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2285984" y="1714488"/>
            <a:ext cx="428628" cy="1588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1928794" y="1785926"/>
            <a:ext cx="571504" cy="285752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>
            <a:off x="535753" y="1821645"/>
            <a:ext cx="714380" cy="71438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10800000" flipV="1">
            <a:off x="357158" y="1357298"/>
            <a:ext cx="428628" cy="357190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10800000">
            <a:off x="214282" y="1214422"/>
            <a:ext cx="357190" cy="1588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48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3143248"/>
            <a:ext cx="3143272" cy="3468712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5429256" y="2357430"/>
            <a:ext cx="81433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96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?</a:t>
            </a:r>
          </a:p>
        </p:txBody>
      </p:sp>
      <p:sp>
        <p:nvSpPr>
          <p:cNvPr id="30" name="Round Diagonal Corner Rectangle 29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32" name="Slide 7.wav">
            <a:hlinkClick r:id="" action="ppaction://media"/>
          </p:cNvPr>
          <p:cNvPicPr>
            <a:picLocks noRot="1" noChangeAspect="1"/>
          </p:cNvPicPr>
          <p:nvPr>
            <a:wavAudioFile r:embed="rId1" name="Slide 7.wav"/>
          </p:nvPr>
        </p:nvPicPr>
        <p:blipFill>
          <a:blip r:embed="rId5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6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52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 descr="confusedwolfman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43635" y="3143248"/>
            <a:ext cx="1868235" cy="3143271"/>
          </a:xfrm>
          <a:prstGeom prst="rect">
            <a:avLst/>
          </a:prstGeom>
        </p:spPr>
      </p:pic>
      <p:sp>
        <p:nvSpPr>
          <p:cNvPr id="3" name="Flowchart: Delay 2"/>
          <p:cNvSpPr/>
          <p:nvPr/>
        </p:nvSpPr>
        <p:spPr>
          <a:xfrm rot="13857580">
            <a:off x="1665373" y="768156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Flowchart: Delay 3"/>
          <p:cNvSpPr/>
          <p:nvPr/>
        </p:nvSpPr>
        <p:spPr>
          <a:xfrm rot="18974254">
            <a:off x="829737" y="680323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lowchart: Delay 4"/>
          <p:cNvSpPr/>
          <p:nvPr/>
        </p:nvSpPr>
        <p:spPr>
          <a:xfrm rot="14300788">
            <a:off x="4135543" y="562175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lowchart: Delay 5"/>
          <p:cNvSpPr/>
          <p:nvPr/>
        </p:nvSpPr>
        <p:spPr>
          <a:xfrm rot="18974254">
            <a:off x="3330067" y="537447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lowchart: Delay 6"/>
          <p:cNvSpPr/>
          <p:nvPr/>
        </p:nvSpPr>
        <p:spPr>
          <a:xfrm rot="14007332">
            <a:off x="6656724" y="557631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lowchart: Delay 7"/>
          <p:cNvSpPr/>
          <p:nvPr/>
        </p:nvSpPr>
        <p:spPr>
          <a:xfrm rot="18974254">
            <a:off x="5758960" y="537447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 rot="10800000">
            <a:off x="2714612" y="928670"/>
            <a:ext cx="285752" cy="71438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0800000" flipV="1">
            <a:off x="2928926" y="1214422"/>
            <a:ext cx="357190" cy="214314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3107521" y="1750207"/>
            <a:ext cx="714380" cy="71438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5500694" y="1500174"/>
            <a:ext cx="357190" cy="214314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0800000" flipV="1">
            <a:off x="5357818" y="1214422"/>
            <a:ext cx="357190" cy="142876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16200000" flipH="1">
            <a:off x="4786314" y="1500174"/>
            <a:ext cx="500066" cy="214314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4500562" y="1643050"/>
            <a:ext cx="428628" cy="1588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7037405" y="1749413"/>
            <a:ext cx="642942" cy="1588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6200000" flipH="1">
            <a:off x="7393801" y="1535893"/>
            <a:ext cx="642942" cy="285752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715272" y="1214422"/>
            <a:ext cx="642942" cy="357190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145092" y="1142984"/>
            <a:ext cx="284164" cy="1588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>
            <a:off x="5893603" y="1678769"/>
            <a:ext cx="357190" cy="1588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16200000" flipH="1">
            <a:off x="2678893" y="1464455"/>
            <a:ext cx="357190" cy="285752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2285984" y="1714488"/>
            <a:ext cx="428628" cy="1588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1928794" y="1785926"/>
            <a:ext cx="571504" cy="285752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>
            <a:off x="535753" y="1821645"/>
            <a:ext cx="714380" cy="71438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10800000" flipV="1">
            <a:off x="357158" y="1357298"/>
            <a:ext cx="428628" cy="357190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10800000">
            <a:off x="214282" y="1214422"/>
            <a:ext cx="357190" cy="1588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48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3143248"/>
            <a:ext cx="3143272" cy="3468712"/>
          </a:xfrm>
          <a:prstGeom prst="rect">
            <a:avLst/>
          </a:prstGeom>
        </p:spPr>
      </p:pic>
      <p:sp>
        <p:nvSpPr>
          <p:cNvPr id="30" name="Rounded Rectangular Callout 29"/>
          <p:cNvSpPr/>
          <p:nvPr/>
        </p:nvSpPr>
        <p:spPr>
          <a:xfrm>
            <a:off x="2857488" y="1071546"/>
            <a:ext cx="3571900" cy="1714512"/>
          </a:xfrm>
          <a:prstGeom prst="wedgeRoundRectCallout">
            <a:avLst>
              <a:gd name="adj1" fmla="val 42393"/>
              <a:gd name="adj2" fmla="val 7897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Alors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qu’est-ce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qu’on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dit</a:t>
            </a:r>
            <a:r>
              <a:rPr lang="en-GB" sz="4000" b="1" dirty="0">
                <a:solidFill>
                  <a:schemeClr val="tx1"/>
                </a:solidFill>
              </a:rPr>
              <a:t> ?</a:t>
            </a:r>
          </a:p>
        </p:txBody>
      </p:sp>
      <p:pic>
        <p:nvPicPr>
          <p:cNvPr id="32" name="Picture 31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43636" y="3141751"/>
            <a:ext cx="1869125" cy="3144769"/>
          </a:xfrm>
          <a:prstGeom prst="rect">
            <a:avLst/>
          </a:prstGeom>
        </p:spPr>
      </p:pic>
      <p:sp>
        <p:nvSpPr>
          <p:cNvPr id="34" name="Round Diagonal Corner Rectangle 3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So what do we say?</a:t>
            </a:r>
          </a:p>
        </p:txBody>
      </p:sp>
      <p:pic>
        <p:nvPicPr>
          <p:cNvPr id="41" name="Slide 8.wav">
            <a:hlinkClick r:id="" action="ppaction://media"/>
          </p:cNvPr>
          <p:cNvPicPr>
            <a:picLocks noRot="1" noChangeAspect="1"/>
          </p:cNvPicPr>
          <p:nvPr>
            <a:wavAudioFile r:embed="rId1" name="Slide 8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7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10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5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5CDD44C-DD45-4C6D-A5A0-7FE8B1C4487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20B20A3-A508-477C-B01C-F88F1540ED1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06AA32F-C557-4459-91EE-A409268BCF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569</TotalTime>
  <Words>164</Words>
  <Application>Microsoft Office PowerPoint</Application>
  <PresentationFormat>On-screen Show (4:3)</PresentationFormat>
  <Paragraphs>30</Paragraphs>
  <Slides>11</Slides>
  <Notes>0</Notes>
  <HiddenSlides>0</HiddenSlides>
  <MMClips>12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Handy Verbs Present Tense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 say  dire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Verbs</dc:title>
  <dc:creator>David Wilson</dc:creator>
  <cp:lastModifiedBy>Bernardo Carvalho de Mello</cp:lastModifiedBy>
  <cp:revision>106</cp:revision>
  <dcterms:created xsi:type="dcterms:W3CDTF">2009-05-28T09:47:26Z</dcterms:created>
  <dcterms:modified xsi:type="dcterms:W3CDTF">2025-07-22T18:10:56Z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