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9" r:id="rId6"/>
    <p:sldId id="288" r:id="rId7"/>
    <p:sldId id="290" r:id="rId8"/>
    <p:sldId id="291" r:id="rId9"/>
    <p:sldId id="292" r:id="rId10"/>
    <p:sldId id="293" r:id="rId11"/>
    <p:sldId id="264" r:id="rId12"/>
    <p:sldId id="29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5" autoAdjust="0"/>
    <p:restoredTop sz="94626"/>
  </p:normalViewPr>
  <p:slideViewPr>
    <p:cSldViewPr>
      <p:cViewPr>
        <p:scale>
          <a:sx n="59" d="100"/>
          <a:sy n="59" d="100"/>
        </p:scale>
        <p:origin x="2240" y="1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audio10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microsoft.com/office/2007/relationships/hdphoto" Target="../media/hdphoto1.wdp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want: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Vouloir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73363" y="2500306"/>
            <a:ext cx="2013347" cy="2483999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3" name="Picture 22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5" name="Picture 4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60127" y="2500306"/>
            <a:ext cx="2026583" cy="2500330"/>
          </a:xfrm>
          <a:prstGeom prst="rect">
            <a:avLst/>
          </a:prstGeom>
        </p:spPr>
      </p:pic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857488" y="4429132"/>
            <a:ext cx="3214710" cy="1143008"/>
          </a:xfrm>
          <a:prstGeom prst="wedgeRoundRectCallout">
            <a:avLst>
              <a:gd name="adj1" fmla="val 51625"/>
              <a:gd name="adj2" fmla="val -7047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veux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a holiday.</a:t>
            </a:r>
          </a:p>
        </p:txBody>
      </p:sp>
      <p:pic>
        <p:nvPicPr>
          <p:cNvPr id="15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24" name="Picture 23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26" name="Picture 2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9"/>
            <a:ext cx="2029035" cy="4210057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8" name="Picture 2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9" name="Picture 28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20234" cy="2492497"/>
          </a:xfrm>
          <a:prstGeom prst="rect">
            <a:avLst/>
          </a:prstGeom>
        </p:spPr>
      </p:pic>
      <p:pic>
        <p:nvPicPr>
          <p:cNvPr id="30" name="Picture 29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85720" y="428604"/>
            <a:ext cx="3071834" cy="1643074"/>
          </a:xfrm>
          <a:prstGeom prst="wedgeRoundRectCallout">
            <a:avLst>
              <a:gd name="adj1" fmla="val -7930"/>
              <a:gd name="adj2" fmla="val 10076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veux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want a holiday?</a:t>
            </a:r>
          </a:p>
        </p:txBody>
      </p:sp>
      <p:pic>
        <p:nvPicPr>
          <p:cNvPr id="15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5" cy="1734355"/>
          </a:xfrm>
          <a:prstGeom prst="rect">
            <a:avLst/>
          </a:prstGeom>
        </p:spPr>
      </p:pic>
      <p:pic>
        <p:nvPicPr>
          <p:cNvPr id="16" name="Picture 15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20234" cy="2492497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14282" y="785794"/>
            <a:ext cx="3786214" cy="1357322"/>
          </a:xfrm>
          <a:prstGeom prst="wedgeRoundRectCallout">
            <a:avLst>
              <a:gd name="adj1" fmla="val 65922"/>
              <a:gd name="adj2" fmla="val -1748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</a:t>
            </a:r>
            <a:r>
              <a:rPr lang="en-GB" sz="4000" b="1" dirty="0" err="1">
                <a:solidFill>
                  <a:schemeClr val="tx1"/>
                </a:solidFill>
              </a:rPr>
              <a:t>veut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toujours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He always wants a holiday.</a:t>
            </a:r>
          </a:p>
        </p:txBody>
      </p:sp>
      <p:pic>
        <p:nvPicPr>
          <p:cNvPr id="13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9"/>
            <a:ext cx="1055716" cy="1776222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5" cy="1734355"/>
          </a:xfrm>
          <a:prstGeom prst="rect">
            <a:avLst/>
          </a:prstGeom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3" name="Picture 22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20234" cy="2492497"/>
          </a:xfrm>
          <a:prstGeom prst="rect">
            <a:avLst/>
          </a:prstGeom>
        </p:spPr>
      </p:pic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786314" y="1928802"/>
            <a:ext cx="2428892" cy="1143008"/>
          </a:xfrm>
          <a:prstGeom prst="wedgeRoundRectCallout">
            <a:avLst>
              <a:gd name="adj1" fmla="val 41338"/>
              <a:gd name="adj2" fmla="val -9046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chemeClr val="tx1"/>
                </a:solidFill>
              </a:rPr>
              <a:t>Sie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kommt</a:t>
            </a:r>
            <a:r>
              <a:rPr lang="en-GB" sz="2800" dirty="0">
                <a:solidFill>
                  <a:schemeClr val="tx1"/>
                </a:solidFill>
              </a:rPr>
              <a:t> fast </a:t>
            </a:r>
            <a:r>
              <a:rPr lang="en-GB" sz="2800" dirty="0" err="1">
                <a:solidFill>
                  <a:schemeClr val="tx1"/>
                </a:solidFill>
              </a:rPr>
              <a:t>nie</a:t>
            </a:r>
            <a:r>
              <a:rPr lang="en-GB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want holidays too!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3000364" y="1928802"/>
            <a:ext cx="5214974" cy="1285884"/>
          </a:xfrm>
          <a:prstGeom prst="wedgeRoundRectCallout">
            <a:avLst>
              <a:gd name="adj1" fmla="val -11713"/>
              <a:gd name="adj2" fmla="val -9121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Nous </a:t>
            </a:r>
            <a:r>
              <a:rPr lang="en-GB" sz="4000" b="1" dirty="0" err="1">
                <a:solidFill>
                  <a:schemeClr val="tx1"/>
                </a:solidFill>
              </a:rPr>
              <a:t>aussi</a:t>
            </a:r>
            <a:r>
              <a:rPr lang="en-GB" sz="4000" b="1" dirty="0">
                <a:solidFill>
                  <a:schemeClr val="tx1"/>
                </a:solidFill>
              </a:rPr>
              <a:t>, nous </a:t>
            </a:r>
            <a:r>
              <a:rPr lang="en-GB" sz="4000" b="1" dirty="0" err="1">
                <a:solidFill>
                  <a:schemeClr val="tx1"/>
                </a:solidFill>
              </a:rPr>
              <a:t>voulons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4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10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7" name="Picture 16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9"/>
            <a:ext cx="2029035" cy="4210057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20234" cy="2492497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596" y="428604"/>
            <a:ext cx="5000660" cy="1428760"/>
          </a:xfrm>
          <a:prstGeom prst="wedgeRoundRectCallout">
            <a:avLst>
              <a:gd name="adj1" fmla="val -20078"/>
              <a:gd name="adj2" fmla="val 10352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voulez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jamais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But you never want a holiday.</a:t>
            </a:r>
          </a:p>
        </p:txBody>
      </p:sp>
      <p:pic>
        <p:nvPicPr>
          <p:cNvPr id="15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23072" y="285728"/>
            <a:ext cx="1055716" cy="1776224"/>
          </a:xfrm>
          <a:prstGeom prst="rect">
            <a:avLst/>
          </a:prstGeom>
        </p:spPr>
      </p:pic>
      <p:pic>
        <p:nvPicPr>
          <p:cNvPr id="32" name="Picture 31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33" name="Picture 32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34" name="Picture 3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73363" y="2500306"/>
            <a:ext cx="2013347" cy="2483999"/>
          </a:xfrm>
          <a:prstGeom prst="rect">
            <a:avLst/>
          </a:prstGeom>
        </p:spPr>
      </p:pic>
      <p:pic>
        <p:nvPicPr>
          <p:cNvPr id="35" name="Picture 34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36" name="Picture 35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37" name="Picture 36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5" name="Picture 4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0096" y="2500306"/>
            <a:ext cx="2006613" cy="2475692"/>
          </a:xfrm>
          <a:prstGeom prst="rect">
            <a:avLst/>
          </a:prstGeom>
        </p:spPr>
      </p:pic>
      <p:pic>
        <p:nvPicPr>
          <p:cNvPr id="38" name="Picture 3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928662" y="4143380"/>
            <a:ext cx="5072098" cy="1500198"/>
          </a:xfrm>
          <a:prstGeom prst="wedgeRoundRectCallout">
            <a:avLst>
              <a:gd name="adj1" fmla="val 55301"/>
              <a:gd name="adj2" fmla="val -3705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Ben,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ils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veulent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vacances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Now they want holiday.</a:t>
            </a:r>
          </a:p>
        </p:txBody>
      </p:sp>
      <p:pic>
        <p:nvPicPr>
          <p:cNvPr id="15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2" name="Picture 11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3" name="Picture 12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14" name="Picture 13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/>
          <a:lstStyle/>
          <a:p>
            <a:pPr marL="266700" algn="l">
              <a:tabLst>
                <a:tab pos="502920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 	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vouloir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786488"/>
            <a:ext cx="4857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I </a:t>
            </a:r>
            <a:r>
              <a:rPr lang="en-GB" sz="4000" b="1" dirty="0">
                <a:solidFill>
                  <a:srgbClr val="FF0000"/>
                </a:solidFill>
              </a:rPr>
              <a:t>want</a:t>
            </a:r>
          </a:p>
          <a:p>
            <a:r>
              <a:rPr lang="en-GB" sz="4000" b="1" dirty="0"/>
              <a:t>You </a:t>
            </a:r>
            <a:r>
              <a:rPr lang="en-GB" sz="4000" b="1" dirty="0">
                <a:solidFill>
                  <a:srgbClr val="FF0000"/>
                </a:solidFill>
              </a:rPr>
              <a:t>want</a:t>
            </a:r>
          </a:p>
          <a:p>
            <a:r>
              <a:rPr lang="en-GB" sz="4000" b="1" dirty="0"/>
              <a:t>He/she/it </a:t>
            </a:r>
            <a:r>
              <a:rPr lang="en-GB" sz="4000" b="1" dirty="0">
                <a:solidFill>
                  <a:srgbClr val="FF0000"/>
                </a:solidFill>
              </a:rPr>
              <a:t>wants</a:t>
            </a:r>
          </a:p>
          <a:p>
            <a:r>
              <a:rPr lang="en-GB" sz="4000" b="1" dirty="0"/>
              <a:t>We </a:t>
            </a:r>
            <a:r>
              <a:rPr lang="en-GB" sz="4000" b="1" dirty="0">
                <a:solidFill>
                  <a:srgbClr val="FF0000"/>
                </a:solidFill>
              </a:rPr>
              <a:t>want</a:t>
            </a:r>
          </a:p>
          <a:p>
            <a:r>
              <a:rPr lang="en-GB" sz="4000" b="1" dirty="0"/>
              <a:t>You (pl.) </a:t>
            </a:r>
            <a:r>
              <a:rPr lang="en-GB" sz="4000" b="1" dirty="0">
                <a:solidFill>
                  <a:srgbClr val="FF0000"/>
                </a:solidFill>
              </a:rPr>
              <a:t>want</a:t>
            </a:r>
          </a:p>
          <a:p>
            <a:r>
              <a:rPr lang="en-GB" sz="4000" b="1" dirty="0"/>
              <a:t>They </a:t>
            </a:r>
            <a:r>
              <a:rPr lang="en-GB" sz="4000" b="1" dirty="0">
                <a:solidFill>
                  <a:srgbClr val="FF0000"/>
                </a:solidFill>
              </a:rPr>
              <a:t>want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4942" y="1786488"/>
            <a:ext cx="4857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veux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veux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Il/Elle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veut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voulons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voulez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veulent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6" name="Picture 25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5579196-BDE5-757B-AF72-ADD0FBE96F1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D2B58303-A265-DCB4-B201-35599C87504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3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CA67F4-F3EA-4FAF-834E-CB5CE8BA5E7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7A9EAAC-7849-4F83-8791-FD6A212741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7999BF-C719-4494-A753-C958A55A6F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136</Words>
  <Application>Microsoft Office PowerPoint</Application>
  <PresentationFormat>On-screen Show (4:3)</PresentationFormat>
  <Paragraphs>31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want  vouloir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95</cp:revision>
  <dcterms:created xsi:type="dcterms:W3CDTF">2009-05-28T09:47:26Z</dcterms:created>
  <dcterms:modified xsi:type="dcterms:W3CDTF">2025-07-22T18:13:46Z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