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311" r:id="rId6"/>
    <p:sldId id="312" r:id="rId7"/>
    <p:sldId id="315" r:id="rId8"/>
    <p:sldId id="316" r:id="rId9"/>
    <p:sldId id="314" r:id="rId10"/>
    <p:sldId id="317" r:id="rId11"/>
    <p:sldId id="318" r:id="rId12"/>
    <p:sldId id="263" r:id="rId13"/>
    <p:sldId id="31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60" d="100"/>
          <a:sy n="60" d="100"/>
        </p:scale>
        <p:origin x="2456" y="1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CAA17E7-99C7-4978-9D85-E563A415B05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C490BA4-60F7-4C64-AACA-4672FD4B63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/>
              <a:t>Narrator is wolfman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A82DAC-A73E-4853-8A77-031026C261CA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8C44A-20C8-4B09-9740-00D27E7332A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7B5A6-0D2E-4FA8-A75F-4586B435A9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6EAE1-6841-4FF0-8DE6-2CFCBD52D6C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8EAA3-970D-49C7-ABB8-8B6FF7D5E0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D2776-3299-461E-8018-F8A1749F477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6CDAB-3935-46D6-B15E-D9A4AD173C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7362E-B838-4BF2-9D37-F7370E761D27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8D2F7-1812-48E1-BE86-C75D3EAA3D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021C8-12F9-4569-B512-83BF5EBE50C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3EA4C-8594-4838-96E3-0B1BB8ACE1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BC1DA-0204-40C0-A775-2B518FFE30DF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9D1FC-8DB1-494F-AA65-AEFE3D2E05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DAC06-F2F5-458A-B344-6D3E1828F7D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A8040-0B57-4946-80B7-3023376308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5573D-76F7-435B-A133-E79910E417A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9D1DC-7799-4D80-9AEC-60911B19EA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8B7DC-6E80-4208-9A61-4468A05F391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4BBCB-4B53-4329-A2EA-1AB77EFFDF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EB7A2-1FC8-4D4E-93A1-30E22CC8AC33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5C17D-93A9-4AFD-A02C-7DE76129E7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6F03-A35B-41FA-BE8F-A101DD873D3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9ADFF-2317-44C0-A6F2-82DACDE449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41FE5C-4696-47DB-A2CB-F43FADAE5CB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6ECAF0-EC22-4C53-AFF3-61DF494B59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.wdp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audio" Target="../media/audio11.wav"/><Relationship Id="rId16" Type="http://schemas.openxmlformats.org/officeDocument/2006/relationships/image" Target="../media/image31.png"/><Relationship Id="rId20" Type="http://schemas.openxmlformats.org/officeDocument/2006/relationships/image" Target="../media/image34.png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1.png"/><Relationship Id="rId4" Type="http://schemas.openxmlformats.org/officeDocument/2006/relationships/image" Target="../media/image2.jpe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the Angry Family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eat - manger</a:t>
            </a:r>
          </a:p>
        </p:txBody>
      </p:sp>
      <p:pic>
        <p:nvPicPr>
          <p:cNvPr id="6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afé-Restaurant Amsterdam by wili_hybrid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8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F79AB7A-C0EE-420D-759A-2FF9EC59779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2BAA820E-0A0A-2E01-011E-6445E8A5499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9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eat carrots.</a:t>
            </a:r>
          </a:p>
        </p:txBody>
      </p:sp>
      <p:pic>
        <p:nvPicPr>
          <p:cNvPr id="15363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555776" y="836712"/>
            <a:ext cx="3225527" cy="1708150"/>
          </a:xfrm>
          <a:prstGeom prst="wedgeRoundRectCallout">
            <a:avLst>
              <a:gd name="adj1" fmla="val -52472"/>
              <a:gd name="adj2" fmla="val 86060"/>
              <a:gd name="adj3" fmla="val 16667"/>
            </a:avLst>
          </a:prstGeom>
          <a:solidFill>
            <a:srgbClr val="EBF1DE"/>
          </a:solidFill>
          <a:ln w="38100" algn="ctr">
            <a:solidFill>
              <a:srgbClr val="1E1C1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>
                <a:latin typeface="Calibri" pitchFamily="34" charset="0"/>
              </a:rPr>
              <a:t>Je mange des </a:t>
            </a:r>
            <a:r>
              <a:rPr lang="en-GB" sz="4000" b="1" dirty="0" err="1">
                <a:latin typeface="Calibri" pitchFamily="34" charset="0"/>
              </a:rPr>
              <a:t>carottes</a:t>
            </a:r>
            <a:r>
              <a:rPr lang="en-GB" sz="4000" b="1" dirty="0">
                <a:latin typeface="Calibri" pitchFamily="34" charset="0"/>
              </a:rPr>
              <a:t>.</a:t>
            </a:r>
          </a:p>
        </p:txBody>
      </p:sp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RGRHandyVerbsToEat_2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2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Do you eat carrots?</a:t>
            </a:r>
          </a:p>
        </p:txBody>
      </p:sp>
      <p:pic>
        <p:nvPicPr>
          <p:cNvPr id="16387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714625" y="857250"/>
            <a:ext cx="3081511" cy="1851025"/>
          </a:xfrm>
          <a:prstGeom prst="wedgeRoundRectCallout">
            <a:avLst>
              <a:gd name="adj1" fmla="val -56106"/>
              <a:gd name="adj2" fmla="val 61148"/>
              <a:gd name="adj3" fmla="val 16667"/>
            </a:avLst>
          </a:prstGeom>
          <a:solidFill>
            <a:srgbClr val="EBF1DE"/>
          </a:solidFill>
          <a:ln w="38100" algn="ctr">
            <a:solidFill>
              <a:srgbClr val="1E1C1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Toi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aussi</a:t>
            </a:r>
            <a:r>
              <a:rPr lang="en-GB" sz="4000" b="1" dirty="0">
                <a:latin typeface="Calibri" pitchFamily="34" charset="0"/>
              </a:rPr>
              <a:t>, </a:t>
            </a:r>
            <a:r>
              <a:rPr lang="en-GB" sz="4000" b="1" dirty="0" err="1">
                <a:latin typeface="Calibri" pitchFamily="34" charset="0"/>
              </a:rPr>
              <a:t>tu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manges</a:t>
            </a:r>
            <a:r>
              <a:rPr lang="en-GB" sz="4000" b="1" dirty="0">
                <a:latin typeface="Calibri" pitchFamily="34" charset="0"/>
              </a:rPr>
              <a:t> des </a:t>
            </a:r>
            <a:r>
              <a:rPr lang="en-GB" sz="4000" b="1" dirty="0" err="1">
                <a:latin typeface="Calibri" pitchFamily="34" charset="0"/>
              </a:rPr>
              <a:t>carottes</a:t>
            </a:r>
            <a:r>
              <a:rPr lang="en-GB" sz="4000" b="1" dirty="0">
                <a:latin typeface="Calibri" pitchFamily="34" charset="0"/>
              </a:rPr>
              <a:t>?</a:t>
            </a:r>
          </a:p>
        </p:txBody>
      </p:sp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FRGRHandyVerbsToEat_3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3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 eats Carrots!!??</a:t>
            </a:r>
          </a:p>
        </p:txBody>
      </p:sp>
      <p:pic>
        <p:nvPicPr>
          <p:cNvPr id="17411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643188" y="857250"/>
            <a:ext cx="3143250" cy="1643063"/>
          </a:xfrm>
          <a:prstGeom prst="wedgeRoundRectCallout">
            <a:avLst>
              <a:gd name="adj1" fmla="val 42325"/>
              <a:gd name="adj2" fmla="val 7525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Il mange des carottes!!??</a:t>
            </a:r>
          </a:p>
        </p:txBody>
      </p:sp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357188"/>
            <a:ext cx="25431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RGRHandyVerbsToEat_4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4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178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5151 0.0002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78698 -0.00718 " pathEditMode="relative" rAng="0" ptsTypes="AA">
                                      <p:cBhvr>
                                        <p:cTn id="15" dur="2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" y="-4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Ah, she doesn’t eat carrots.</a:t>
            </a:r>
          </a:p>
        </p:txBody>
      </p:sp>
      <p:pic>
        <p:nvPicPr>
          <p:cNvPr id="18435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2857500" y="857250"/>
            <a:ext cx="4500563" cy="1643063"/>
          </a:xfrm>
          <a:prstGeom prst="wedgeRoundRectCallout">
            <a:avLst>
              <a:gd name="adj1" fmla="val -57323"/>
              <a:gd name="adj2" fmla="val 8916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chemeClr val="tx1"/>
                </a:solidFill>
                <a:cs typeface="Arial" charset="0"/>
              </a:rPr>
              <a:t>Ah, elle ne mange pas de carottes.</a:t>
            </a:r>
          </a:p>
        </p:txBody>
      </p:sp>
      <p:pic>
        <p:nvPicPr>
          <p:cNvPr id="6" name="Picture 5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HandyVerbsToEat_5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5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afé-Restaurant Amsterdam by wili_hybrid.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Maybe they eat carrots.</a:t>
            </a:r>
          </a:p>
        </p:txBody>
      </p:sp>
      <p:pic>
        <p:nvPicPr>
          <p:cNvPr id="19459" name="Picture 3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57438"/>
            <a:ext cx="44862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2100" y="169545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857500" y="357188"/>
            <a:ext cx="5314950" cy="1631950"/>
          </a:xfrm>
          <a:prstGeom prst="wedgeRoundRectCallout">
            <a:avLst>
              <a:gd name="adj1" fmla="val -105495"/>
              <a:gd name="adj2" fmla="val -45917"/>
              <a:gd name="adj3" fmla="val 16667"/>
            </a:avLst>
          </a:prstGeom>
          <a:solidFill>
            <a:srgbClr val="EBF1DE"/>
          </a:solidFill>
          <a:ln w="38100" algn="ctr">
            <a:solidFill>
              <a:srgbClr val="1E1C1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Peut-être qu’ils mangent des carrotes.</a:t>
            </a:r>
          </a:p>
        </p:txBody>
      </p:sp>
      <p:pic>
        <p:nvPicPr>
          <p:cNvPr id="9" name="FRGRHandyVerbsToEat_6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6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No, we like to eat potatoes.</a:t>
            </a:r>
          </a:p>
        </p:txBody>
      </p:sp>
      <p:pic>
        <p:nvPicPr>
          <p:cNvPr id="21507" name="Picture 3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38388"/>
            <a:ext cx="44862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2100" y="169545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2286000" y="357188"/>
            <a:ext cx="6000750" cy="1143000"/>
          </a:xfrm>
          <a:prstGeom prst="wedgeRoundRectCallout">
            <a:avLst>
              <a:gd name="adj1" fmla="val -35452"/>
              <a:gd name="adj2" fmla="val 12916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No, we like to eat potato.</a:t>
            </a:r>
          </a:p>
        </p:txBody>
      </p:sp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2100" y="1695450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338388"/>
            <a:ext cx="44862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286000" y="200620"/>
            <a:ext cx="6000750" cy="1500188"/>
          </a:xfrm>
          <a:prstGeom prst="wedgeRoundRectCallout">
            <a:avLst>
              <a:gd name="adj1" fmla="val 24231"/>
              <a:gd name="adj2" fmla="val 11416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No, 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aime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manger des pommes de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terre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</a:t>
            </a:r>
          </a:p>
        </p:txBody>
      </p:sp>
      <p:pic>
        <p:nvPicPr>
          <p:cNvPr id="12" name="FRGRHandyVerbsToEat_7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7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8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Diagonal Corner Rectangle 7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eat potatoes?!? Me too!!!</a:t>
            </a:r>
          </a:p>
        </p:txBody>
      </p:sp>
      <p:pic>
        <p:nvPicPr>
          <p:cNvPr id="22531" name="Picture 3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8438" y="1166813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8438" y="1143000"/>
            <a:ext cx="36671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971550" y="71439"/>
            <a:ext cx="7848922" cy="1485354"/>
          </a:xfrm>
          <a:prstGeom prst="wedgeRoundRectCallout">
            <a:avLst>
              <a:gd name="adj1" fmla="val 9451"/>
              <a:gd name="adj2" fmla="val 96695"/>
              <a:gd name="adj3" fmla="val 16667"/>
            </a:avLst>
          </a:prstGeom>
          <a:solidFill>
            <a:srgbClr val="EBF1DE"/>
          </a:solidFill>
          <a:ln w="38100" algn="ctr">
            <a:solidFill>
              <a:srgbClr val="1E1C1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Tu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manges</a:t>
            </a:r>
            <a:r>
              <a:rPr lang="en-GB" sz="4000" b="1" dirty="0">
                <a:latin typeface="Calibri" pitchFamily="34" charset="0"/>
              </a:rPr>
              <a:t> des pommes de </a:t>
            </a:r>
            <a:r>
              <a:rPr lang="en-GB" sz="4000" b="1" dirty="0" err="1">
                <a:latin typeface="Calibri" pitchFamily="34" charset="0"/>
              </a:rPr>
              <a:t>terre</a:t>
            </a:r>
            <a:r>
              <a:rPr lang="en-GB" sz="4000" b="1" dirty="0">
                <a:latin typeface="Calibri" pitchFamily="34" charset="0"/>
              </a:rPr>
              <a:t>?!? </a:t>
            </a:r>
            <a:br>
              <a:rPr lang="en-GB" sz="4000" b="1" dirty="0">
                <a:latin typeface="Calibri" pitchFamily="34" charset="0"/>
              </a:rPr>
            </a:br>
            <a:r>
              <a:rPr lang="en-GB" sz="4000" b="1" dirty="0" err="1">
                <a:latin typeface="Calibri" pitchFamily="34" charset="0"/>
              </a:rPr>
              <a:t>Moi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aussi</a:t>
            </a:r>
            <a:r>
              <a:rPr lang="en-GB" sz="4000" b="1" dirty="0">
                <a:latin typeface="Calibri" pitchFamily="34" charset="0"/>
              </a:rPr>
              <a:t>!!!</a:t>
            </a:r>
          </a:p>
        </p:txBody>
      </p:sp>
      <p:pic>
        <p:nvPicPr>
          <p:cNvPr id="9" name="FRGRHandyVerbsToEat_8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97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afé-Restaurant Amsterdam by wili_hybrid.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eat - </a:t>
            </a:r>
            <a:r>
              <a:rPr lang="en-GB" sz="6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manger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4348" y="1714488"/>
            <a:ext cx="8429652" cy="44012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 eat				Je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eat	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Tu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/It eats		Il/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/on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We eat				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mangeons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You (pl.) eat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Vous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mangez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They eat			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mangent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		</a:t>
            </a:r>
          </a:p>
        </p:txBody>
      </p:sp>
      <p:pic>
        <p:nvPicPr>
          <p:cNvPr id="6" name="FRGRHandyVerbsToEat_9.wav">
            <a:hlinkClick r:id="" action="ppaction://media"/>
          </p:cNvPr>
          <p:cNvPicPr>
            <a:picLocks noRot="1" noChangeAspect="1"/>
          </p:cNvPicPr>
          <p:nvPr>
            <a:wavAudioFile r:embed="rId1" name="FRGRHandyVerbsToEat_9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60213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490F783-2F5C-413B-8835-DEE222F90D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9B48F8-FEA8-472A-BE4A-E5C40BA4E2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1CE7A0-E2D5-43A6-876D-D359E7EFCF0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187</Words>
  <Application>Microsoft Office PowerPoint</Application>
  <PresentationFormat>On-screen Show (4:3)</PresentationFormat>
  <Paragraphs>30</Paragraphs>
  <Slides>10</Slides>
  <Notes>1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eat - manger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88</cp:revision>
  <dcterms:created xsi:type="dcterms:W3CDTF">2009-05-28T09:47:26Z</dcterms:created>
  <dcterms:modified xsi:type="dcterms:W3CDTF">2025-07-22T18:10:44Z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