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3" r:id="rId6"/>
    <p:sldId id="258" r:id="rId7"/>
    <p:sldId id="273" r:id="rId8"/>
    <p:sldId id="259" r:id="rId9"/>
    <p:sldId id="267" r:id="rId10"/>
    <p:sldId id="271" r:id="rId11"/>
    <p:sldId id="264" r:id="rId12"/>
    <p:sldId id="262" r:id="rId13"/>
    <p:sldId id="272" r:id="rId14"/>
    <p:sldId id="265" r:id="rId15"/>
    <p:sldId id="266" r:id="rId16"/>
    <p:sldId id="261" r:id="rId17"/>
    <p:sldId id="260" r:id="rId18"/>
    <p:sldId id="268" r:id="rId19"/>
    <p:sldId id="270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F8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66" autoAdjust="0"/>
    <p:restoredTop sz="94626" autoAdjust="0"/>
  </p:normalViewPr>
  <p:slideViewPr>
    <p:cSldViewPr>
      <p:cViewPr>
        <p:scale>
          <a:sx n="56" d="100"/>
          <a:sy n="56" d="100"/>
        </p:scale>
        <p:origin x="3200" y="17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1.png"/><Relationship Id="rId7" Type="http://schemas.openxmlformats.org/officeDocument/2006/relationships/image" Target="../media/image6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audio" Target="../media/audio18.wav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29" Type="http://schemas.microsoft.com/office/2007/relationships/hdphoto" Target="../media/hdphoto1.wdp"/><Relationship Id="rId1" Type="http://schemas.openxmlformats.org/officeDocument/2006/relationships/audio" Target="../media/audio17.wav"/><Relationship Id="rId6" Type="http://schemas.openxmlformats.org/officeDocument/2006/relationships/image" Target="../media/image5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5" Type="http://schemas.openxmlformats.org/officeDocument/2006/relationships/image" Target="../media/image4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10" Type="http://schemas.openxmlformats.org/officeDocument/2006/relationships/image" Target="../media/image10.png"/><Relationship Id="rId19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dirty="0">
                <a:latin typeface="+mj-lt"/>
                <a:ea typeface="+mj-ea"/>
                <a:cs typeface="+mj-cs"/>
              </a:rPr>
              <a:t>Neither here nor there</a:t>
            </a:r>
            <a:endParaRPr kumimoji="0" lang="en-GB" sz="6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angryghostcloud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041690"/>
            <a:ext cx="3652838" cy="2816310"/>
          </a:xfrm>
          <a:prstGeom prst="rect">
            <a:avLst/>
          </a:prstGeom>
        </p:spPr>
      </p:pic>
      <p:pic>
        <p:nvPicPr>
          <p:cNvPr id="7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screen"/>
          <a:stretch>
            <a:fillRect/>
          </a:stretch>
        </p:blipFill>
        <p:spPr>
          <a:xfrm>
            <a:off x="8382000" y="6172200"/>
            <a:ext cx="304800" cy="304800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1524000" y="3657600"/>
            <a:ext cx="6400800" cy="17526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With </a:t>
            </a:r>
            <a:r>
              <a:rPr lang="en-GB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Mr. Angry Cloud-Ghost 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7400" y="-457200"/>
            <a:ext cx="3652838" cy="281631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173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Garden shape 2.bmp"/>
          <p:cNvPicPr>
            <a:picLocks noChangeAspect="1"/>
          </p:cNvPicPr>
          <p:nvPr/>
        </p:nvPicPr>
        <p:blipFill>
          <a:blip r:embed="rId3" cstate="print"/>
          <a:srcRect l="17017" t="35103" r="1804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Here I am!</a:t>
            </a:r>
          </a:p>
        </p:txBody>
      </p:sp>
      <p:pic>
        <p:nvPicPr>
          <p:cNvPr id="9" name="Picture 8" descr="angry bat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029200" y="685800"/>
            <a:ext cx="3505200" cy="1447800"/>
          </a:xfrm>
          <a:prstGeom prst="wedgeRoundRectCallout">
            <a:avLst>
              <a:gd name="adj1" fmla="val -47919"/>
              <a:gd name="adj2" fmla="val 9576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Coucou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moi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0" name="Picture 9" descr="angry bath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8" name="Picture 7" descr="angrygreen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0" y="3657600"/>
            <a:ext cx="2172026" cy="1752600"/>
          </a:xfrm>
          <a:prstGeom prst="rect">
            <a:avLst/>
          </a:prstGeom>
        </p:spPr>
      </p:pic>
      <p:pic>
        <p:nvPicPr>
          <p:cNvPr id="12" name="Picture 11" descr="angry bath front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13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8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4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33333E-6 -1.11111E-6 L 0.00625 -0.17222 " pathEditMode="relative" rAng="0" ptsTypes="AA">
                                      <p:cBhvr>
                                        <p:cTn id="11" dur="1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-86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xit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75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57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arden shape 2.bmp"/>
          <p:cNvPicPr>
            <a:picLocks noChangeAspect="1"/>
          </p:cNvPicPr>
          <p:nvPr/>
        </p:nvPicPr>
        <p:blipFill>
          <a:blip r:embed="rId3" cstate="print"/>
          <a:srcRect l="17017" t="35103" r="1804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There is grass in this water, so it is green.</a:t>
            </a:r>
          </a:p>
        </p:txBody>
      </p:sp>
      <p:pic>
        <p:nvPicPr>
          <p:cNvPr id="11" name="Picture 10" descr="angry bat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15" name="Picture 14" descr="angry bath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16" name="Picture 15" descr="angrygreen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0" y="2514600"/>
            <a:ext cx="2172025" cy="1752600"/>
          </a:xfrm>
          <a:prstGeom prst="rect">
            <a:avLst/>
          </a:prstGeom>
        </p:spPr>
      </p:pic>
      <p:pic>
        <p:nvPicPr>
          <p:cNvPr id="17" name="Picture 16" descr="angrygreenclou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0" y="2514600"/>
            <a:ext cx="2172026" cy="1752600"/>
          </a:xfrm>
          <a:prstGeom prst="rect">
            <a:avLst/>
          </a:prstGeom>
        </p:spPr>
      </p:pic>
      <p:pic>
        <p:nvPicPr>
          <p:cNvPr id="20" name="Picture 19" descr="angry bath front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524000" y="838200"/>
            <a:ext cx="6019800" cy="1524000"/>
          </a:xfrm>
          <a:prstGeom prst="wedgeRoundRectCallout">
            <a:avLst>
              <a:gd name="adj1" fmla="val 4561"/>
              <a:gd name="adj2" fmla="val 9925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Il y a du </a:t>
            </a:r>
            <a:r>
              <a:rPr lang="en-GB" sz="4000" b="1" dirty="0" err="1">
                <a:solidFill>
                  <a:schemeClr val="tx1"/>
                </a:solidFill>
              </a:rPr>
              <a:t>gazon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dans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cette</a:t>
            </a:r>
            <a:r>
              <a:rPr lang="en-GB" sz="4000" b="1" dirty="0">
                <a:solidFill>
                  <a:schemeClr val="tx1"/>
                </a:solidFill>
              </a:rPr>
              <a:t> eau, </a:t>
            </a:r>
            <a:r>
              <a:rPr lang="en-GB" sz="4000" b="1" dirty="0" err="1">
                <a:solidFill>
                  <a:schemeClr val="tx1"/>
                </a:solidFill>
              </a:rPr>
              <a:t>elle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donc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verte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9" cstate="print"/>
          <a:stretch>
            <a:fillRect/>
          </a:stretch>
        </p:blipFill>
        <p:spPr>
          <a:xfrm>
            <a:off x="8610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2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3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arden shape 2.bmp"/>
          <p:cNvPicPr>
            <a:picLocks noChangeAspect="1"/>
          </p:cNvPicPr>
          <p:nvPr/>
        </p:nvPicPr>
        <p:blipFill>
          <a:blip r:embed="rId3" cstate="print"/>
          <a:srcRect l="57898" t="13172" r="807" b="39461"/>
          <a:stretch>
            <a:fillRect/>
          </a:stretch>
        </p:blipFill>
        <p:spPr>
          <a:xfrm>
            <a:off x="1752600" y="0"/>
            <a:ext cx="7391400" cy="6858000"/>
          </a:xfrm>
          <a:prstGeom prst="rect">
            <a:avLst/>
          </a:prstGeom>
        </p:spPr>
      </p:pic>
      <p:pic>
        <p:nvPicPr>
          <p:cNvPr id="13" name="Picture 12" descr="Garden shape 2.bmp"/>
          <p:cNvPicPr>
            <a:picLocks noChangeAspect="1"/>
          </p:cNvPicPr>
          <p:nvPr/>
        </p:nvPicPr>
        <p:blipFill>
          <a:blip r:embed="rId3" cstate="print"/>
          <a:srcRect l="58324" t="12646" r="807" b="36303"/>
          <a:stretch>
            <a:fillRect/>
          </a:stretch>
        </p:blipFill>
        <p:spPr>
          <a:xfrm>
            <a:off x="0" y="0"/>
            <a:ext cx="7315200" cy="6858000"/>
          </a:xfrm>
          <a:prstGeom prst="rect">
            <a:avLst/>
          </a:prstGeom>
        </p:spPr>
      </p:pic>
      <p:pic>
        <p:nvPicPr>
          <p:cNvPr id="9" name="Picture 8" descr="angrylightningbulb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33142" flipH="1">
            <a:off x="4013088" y="303652"/>
            <a:ext cx="2126994" cy="2342143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Woo! This rollercoaster is amazing!</a:t>
            </a:r>
          </a:p>
        </p:txBody>
      </p:sp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96060" flipH="1">
            <a:off x="4011304" y="316466"/>
            <a:ext cx="2142151" cy="2299947"/>
          </a:xfrm>
          <a:prstGeom prst="rect">
            <a:avLst/>
          </a:prstGeom>
        </p:spPr>
      </p:pic>
      <p:pic>
        <p:nvPicPr>
          <p:cNvPr id="6" name="Picture 5" descr="Roller Coaster 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057400" y="1143000"/>
            <a:ext cx="7086600" cy="4617028"/>
          </a:xfrm>
          <a:prstGeom prst="rect">
            <a:avLst/>
          </a:prstGeom>
        </p:spPr>
      </p:pic>
      <p:pic>
        <p:nvPicPr>
          <p:cNvPr id="7" name="Picture 6" descr="Roller Coaster train 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154323">
            <a:off x="2966354" y="1212464"/>
            <a:ext cx="3419580" cy="1720567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28600" y="533400"/>
            <a:ext cx="4114800" cy="2895600"/>
          </a:xfrm>
          <a:prstGeom prst="wedgeRoundRectCallout">
            <a:avLst>
              <a:gd name="adj1" fmla="val 56345"/>
              <a:gd name="adj2" fmla="val -1421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Waouh</a:t>
            </a:r>
            <a:r>
              <a:rPr lang="en-GB" sz="4000" b="1" dirty="0">
                <a:solidFill>
                  <a:schemeClr val="tx1"/>
                </a:solidFill>
              </a:rPr>
              <a:t> ! </a:t>
            </a:r>
            <a:r>
              <a:rPr lang="en-GB" sz="4000" b="1" dirty="0" err="1">
                <a:solidFill>
                  <a:schemeClr val="tx1"/>
                </a:solidFill>
              </a:rPr>
              <a:t>Ces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montagnes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russes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sont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sensationnelles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1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8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9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697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6667 0.41111 " pathEditMode="relative" ptsTypes="AA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C -0.02552 0.06597 -0.05104 0.13194 -0.18334 0.21111 C -0.31563 0.29027 -0.68299 0.44398 -0.79375 0.475 C -0.90452 0.50602 -0.83889 0.41018 -0.84792 0.39722 " pathEditMode="relative" ptsTypes="aaaA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9000"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6000">
              <a:srgbClr val="60F814"/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lightningbulb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8034366" flipH="1">
            <a:off x="579134" y="792070"/>
            <a:ext cx="4041409" cy="4450204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 err="1">
                <a:solidFill>
                  <a:schemeClr val="tx1"/>
                </a:solidFill>
              </a:rPr>
              <a:t>Ahhhhhhhhhhhhhhhhh</a:t>
            </a:r>
            <a:r>
              <a:rPr lang="en-GB" sz="3600" b="1" dirty="0">
                <a:solidFill>
                  <a:schemeClr val="tx1"/>
                </a:solidFill>
              </a:rPr>
              <a:t>…….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HELP!!!</a:t>
            </a:r>
          </a:p>
        </p:txBody>
      </p:sp>
      <p:pic>
        <p:nvPicPr>
          <p:cNvPr id="8" name="Picture 7" descr="angrylightningbulb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8018567" flipH="1">
            <a:off x="571063" y="781004"/>
            <a:ext cx="4068781" cy="4461626"/>
          </a:xfrm>
          <a:prstGeom prst="rect">
            <a:avLst/>
          </a:prstGeom>
        </p:spPr>
      </p:pic>
      <p:pic>
        <p:nvPicPr>
          <p:cNvPr id="6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5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581400" y="381000"/>
            <a:ext cx="5257800" cy="2971800"/>
          </a:xfrm>
          <a:prstGeom prst="wedgeRoundRectCallout">
            <a:avLst>
              <a:gd name="adj1" fmla="val -55758"/>
              <a:gd name="adj2" fmla="val 2447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err="1">
                <a:solidFill>
                  <a:schemeClr val="tx1"/>
                </a:solidFill>
              </a:rPr>
              <a:t>Ahhhhhhhhhhhhhh</a:t>
            </a:r>
            <a:r>
              <a:rPr lang="en-GB" sz="2800" b="1" dirty="0">
                <a:solidFill>
                  <a:schemeClr val="tx1"/>
                </a:solidFill>
              </a:rPr>
              <a:t>…….</a:t>
            </a:r>
          </a:p>
          <a:p>
            <a:pPr algn="ctr"/>
            <a:r>
              <a:rPr lang="en-GB" sz="7200" b="1" dirty="0">
                <a:solidFill>
                  <a:schemeClr val="tx1"/>
                </a:solidFill>
              </a:rPr>
              <a:t>AU SECOURS!!!</a:t>
            </a:r>
          </a:p>
        </p:txBody>
      </p:sp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6" dur="1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0" dur="1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000"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Garden shape 2.bmp"/>
          <p:cNvPicPr>
            <a:picLocks noChangeAspect="1"/>
          </p:cNvPicPr>
          <p:nvPr/>
        </p:nvPicPr>
        <p:blipFill>
          <a:blip r:embed="rId3" cstate="print"/>
          <a:srcRect l="17017" t="35103" r="1804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Ooooooohhh</a:t>
            </a:r>
            <a:r>
              <a:rPr lang="en-GB" sz="3600" b="1" dirty="0">
                <a:solidFill>
                  <a:schemeClr val="tx1"/>
                </a:solidFill>
              </a:rPr>
              <a:t> that was nice!  Do it again! </a:t>
            </a:r>
          </a:p>
        </p:txBody>
      </p:sp>
      <p:pic>
        <p:nvPicPr>
          <p:cNvPr id="11" name="Picture 10" descr="angry bat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12" name="Picture 11" descr="angry bath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16" name="Picture 15" descr="angryellow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58008" y="914401"/>
            <a:ext cx="4180792" cy="2819400"/>
          </a:xfrm>
          <a:prstGeom prst="rect">
            <a:avLst/>
          </a:prstGeom>
        </p:spPr>
      </p:pic>
      <p:pic>
        <p:nvPicPr>
          <p:cNvPr id="9" name="Picture 8" descr="angrylightningbulb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748326" flipH="1">
            <a:off x="4172589" y="2330588"/>
            <a:ext cx="1815809" cy="1991127"/>
          </a:xfrm>
          <a:prstGeom prst="rect">
            <a:avLst/>
          </a:prstGeom>
        </p:spPr>
      </p:pic>
      <p:pic>
        <p:nvPicPr>
          <p:cNvPr id="13" name="Picture 12" descr="angryellowcloud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7800" y="914400"/>
            <a:ext cx="4194917" cy="2828925"/>
          </a:xfrm>
          <a:prstGeom prst="rect">
            <a:avLst/>
          </a:prstGeom>
        </p:spPr>
      </p:pic>
      <p:pic>
        <p:nvPicPr>
          <p:cNvPr id="14" name="Picture 13" descr="angryellowclou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7800" y="914400"/>
            <a:ext cx="4194917" cy="2828925"/>
          </a:xfrm>
          <a:prstGeom prst="rect">
            <a:avLst/>
          </a:prstGeom>
        </p:spPr>
      </p:pic>
      <p:pic>
        <p:nvPicPr>
          <p:cNvPr id="15" name="Picture 14" descr="angry bath front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876800" y="381000"/>
            <a:ext cx="3962400" cy="1905000"/>
          </a:xfrm>
          <a:prstGeom prst="wedgeRoundRectCallout">
            <a:avLst>
              <a:gd name="adj1" fmla="val -72313"/>
              <a:gd name="adj2" fmla="val 4150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Ooooooohhh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c’était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génial</a:t>
            </a:r>
            <a:r>
              <a:rPr lang="en-GB" sz="4000" b="1" dirty="0">
                <a:solidFill>
                  <a:schemeClr val="tx1"/>
                </a:solidFill>
              </a:rPr>
              <a:t> ! Recommence !</a:t>
            </a:r>
          </a:p>
        </p:txBody>
      </p:sp>
      <p:pic>
        <p:nvPicPr>
          <p:cNvPr id="17" name="Slide 13.wav">
            <a:hlinkClick r:id="" action="ppaction://media"/>
          </p:cNvPr>
          <p:cNvPicPr>
            <a:picLocks noRot="1" noChangeAspect="1"/>
          </p:cNvPicPr>
          <p:nvPr>
            <a:wavAudioFile r:embed="rId1" name="Slide 13.wav"/>
          </p:nvPr>
        </p:nvPicPr>
        <p:blipFill>
          <a:blip r:embed="rId10" cstate="print"/>
          <a:stretch>
            <a:fillRect/>
          </a:stretch>
        </p:blipFill>
        <p:spPr>
          <a:xfrm>
            <a:off x="8610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2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2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67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2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ngry garden2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pic>
        <p:nvPicPr>
          <p:cNvPr id="3" name="Picture 2" descr="Roller Coaster 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>
          <a:xfrm>
            <a:off x="6096000" y="914400"/>
            <a:ext cx="4648200" cy="3028373"/>
          </a:xfrm>
          <a:prstGeom prst="rect">
            <a:avLst/>
          </a:prstGeom>
        </p:spPr>
      </p:pic>
      <p:pic>
        <p:nvPicPr>
          <p:cNvPr id="5" name="Picture 4" descr="tre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-152400"/>
            <a:ext cx="1514218" cy="3886200"/>
          </a:xfrm>
          <a:prstGeom prst="rect">
            <a:avLst/>
          </a:prstGeom>
        </p:spPr>
      </p:pic>
      <p:pic>
        <p:nvPicPr>
          <p:cNvPr id="6" name="Picture 5" descr="tre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914400" y="1295400"/>
            <a:ext cx="2343727" cy="2209800"/>
          </a:xfrm>
          <a:prstGeom prst="rect">
            <a:avLst/>
          </a:prstGeom>
        </p:spPr>
      </p:pic>
      <p:pic>
        <p:nvPicPr>
          <p:cNvPr id="7" name="Picture 6" descr="angry bath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590800" y="3929062"/>
            <a:ext cx="3191381" cy="1862138"/>
          </a:xfrm>
          <a:prstGeom prst="rect">
            <a:avLst/>
          </a:prstGeom>
        </p:spPr>
      </p:pic>
      <p:pic>
        <p:nvPicPr>
          <p:cNvPr id="9" name="Picture 8" descr="angrylightningbulb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315200" y="609600"/>
            <a:ext cx="1143000" cy="1261341"/>
          </a:xfrm>
          <a:prstGeom prst="rect">
            <a:avLst/>
          </a:prstGeom>
        </p:spPr>
      </p:pic>
      <p:pic>
        <p:nvPicPr>
          <p:cNvPr id="10" name="Picture 9" descr="Roller Coaster train 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9154323">
            <a:off x="5981851" y="960243"/>
            <a:ext cx="2580953" cy="154285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514600" y="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7200" y="742097"/>
            <a:ext cx="3886200" cy="573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garden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tree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rollercoaster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bath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tall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short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carrot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potato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favourite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Grass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0" y="742097"/>
            <a:ext cx="4953000" cy="573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14350">
              <a:lnSpc>
                <a:spcPts val="44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jardin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arbre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indent="-514350">
              <a:lnSpc>
                <a:spcPts val="4400"/>
              </a:lnSpc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 montagnes russes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indent="-514350"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baignoire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indent="-514350">
              <a:lnSpc>
                <a:spcPts val="4400"/>
              </a:lnSpc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grand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indent="-514350">
              <a:lnSpc>
                <a:spcPts val="4400"/>
              </a:lnSpc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petit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indent="-514350"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carotte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indent="-514350"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patate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indent="-514350">
              <a:lnSpc>
                <a:spcPts val="4400"/>
              </a:lnSpc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préféré(e)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indent="-514350">
              <a:lnSpc>
                <a:spcPts val="4400"/>
              </a:lnSpc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gazon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5" name="Slide 14.wav">
            <a:hlinkClick r:id="" action="ppaction://media"/>
          </p:cNvPr>
          <p:cNvPicPr>
            <a:picLocks noRot="1" noChangeAspect="1"/>
          </p:cNvPicPr>
          <p:nvPr>
            <a:wavAudioFile r:embed="rId1" name="Slide 14.wav"/>
          </p:nvPr>
        </p:nvPicPr>
        <p:blipFill>
          <a:blip r:embed="rId10" cstate="print"/>
          <a:stretch>
            <a:fillRect/>
          </a:stretch>
        </p:blipFill>
        <p:spPr>
          <a:xfrm>
            <a:off x="8610600" y="6019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ngry garden2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pic>
        <p:nvPicPr>
          <p:cNvPr id="3" name="Picture 2" descr="Roller Coaster 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>
          <a:xfrm>
            <a:off x="6096000" y="914400"/>
            <a:ext cx="4648200" cy="3028373"/>
          </a:xfrm>
          <a:prstGeom prst="rect">
            <a:avLst/>
          </a:prstGeom>
        </p:spPr>
      </p:pic>
      <p:pic>
        <p:nvPicPr>
          <p:cNvPr id="5" name="Picture 4" descr="tre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-152400"/>
            <a:ext cx="1514218" cy="3886200"/>
          </a:xfrm>
          <a:prstGeom prst="rect">
            <a:avLst/>
          </a:prstGeom>
        </p:spPr>
      </p:pic>
      <p:pic>
        <p:nvPicPr>
          <p:cNvPr id="6" name="Picture 5" descr="tre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914400" y="1295400"/>
            <a:ext cx="2343727" cy="2209800"/>
          </a:xfrm>
          <a:prstGeom prst="rect">
            <a:avLst/>
          </a:prstGeom>
        </p:spPr>
      </p:pic>
      <p:pic>
        <p:nvPicPr>
          <p:cNvPr id="7" name="Picture 6" descr="angry bath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590800" y="3929062"/>
            <a:ext cx="3191381" cy="1862138"/>
          </a:xfrm>
          <a:prstGeom prst="rect">
            <a:avLst/>
          </a:prstGeom>
        </p:spPr>
      </p:pic>
      <p:pic>
        <p:nvPicPr>
          <p:cNvPr id="9" name="Picture 8" descr="angrylightningbulb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315200" y="609600"/>
            <a:ext cx="1143000" cy="1261341"/>
          </a:xfrm>
          <a:prstGeom prst="rect">
            <a:avLst/>
          </a:prstGeom>
        </p:spPr>
      </p:pic>
      <p:pic>
        <p:nvPicPr>
          <p:cNvPr id="10" name="Picture 9" descr="Roller Coaster train 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9154323">
            <a:off x="5981851" y="960243"/>
            <a:ext cx="2580953" cy="154285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514600" y="0"/>
            <a:ext cx="434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Grammar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" y="894497"/>
            <a:ext cx="4343400" cy="573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This (bath)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(tree)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Here 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This is…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is…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was…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 is…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 are…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So…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48200" y="894497"/>
            <a:ext cx="4876800" cy="573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514350"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Cette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baignoire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Cet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arbre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Ici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pPr indent="-514350">
              <a:lnSpc>
                <a:spcPts val="4400"/>
              </a:lnSpc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Là(-bas)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indent="-514350"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C’est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C’est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C’était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 y a un/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 y a des…</a:t>
            </a:r>
          </a:p>
          <a:p>
            <a:pPr indent="-514350">
              <a:lnSpc>
                <a:spcPts val="4400"/>
              </a:lnSpc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Donc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</a:t>
            </a:r>
          </a:p>
        </p:txBody>
      </p:sp>
      <p:pic>
        <p:nvPicPr>
          <p:cNvPr id="16" name="Slide 15a.wav">
            <a:hlinkClick r:id="" action="ppaction://media"/>
          </p:cNvPr>
          <p:cNvPicPr>
            <a:picLocks noRot="1" noChangeAspect="1"/>
          </p:cNvPicPr>
          <p:nvPr>
            <a:wavAudioFile r:embed="rId1" name="Slide 15a.wav"/>
          </p:nvPr>
        </p:nvPicPr>
        <p:blipFill>
          <a:blip r:embed="rId10" cstate="print"/>
          <a:stretch>
            <a:fillRect/>
          </a:stretch>
        </p:blipFill>
        <p:spPr>
          <a:xfrm>
            <a:off x="8229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5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ngry garden2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pic>
        <p:nvPicPr>
          <p:cNvPr id="25" name="Picture 24" descr="Roller Coaster 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>
          <a:xfrm>
            <a:off x="6096000" y="914400"/>
            <a:ext cx="4648200" cy="3028373"/>
          </a:xfrm>
          <a:prstGeom prst="rect">
            <a:avLst/>
          </a:prstGeom>
        </p:spPr>
      </p:pic>
      <p:pic>
        <p:nvPicPr>
          <p:cNvPr id="26" name="Picture 25" descr="tre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0" y="-152400"/>
            <a:ext cx="1514218" cy="3886200"/>
          </a:xfrm>
          <a:prstGeom prst="rect">
            <a:avLst/>
          </a:prstGeom>
        </p:spPr>
      </p:pic>
      <p:pic>
        <p:nvPicPr>
          <p:cNvPr id="27" name="Picture 26" descr="tree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914400" y="1295400"/>
            <a:ext cx="2343727" cy="2209800"/>
          </a:xfrm>
          <a:prstGeom prst="rect">
            <a:avLst/>
          </a:prstGeom>
        </p:spPr>
      </p:pic>
      <p:pic>
        <p:nvPicPr>
          <p:cNvPr id="28" name="Picture 27" descr="angry bath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590800" y="3929062"/>
            <a:ext cx="3191381" cy="1862138"/>
          </a:xfrm>
          <a:prstGeom prst="rect">
            <a:avLst/>
          </a:prstGeom>
        </p:spPr>
      </p:pic>
      <p:pic>
        <p:nvPicPr>
          <p:cNvPr id="29" name="Picture 28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315200" y="609600"/>
            <a:ext cx="1143000" cy="1261341"/>
          </a:xfrm>
          <a:prstGeom prst="rect">
            <a:avLst/>
          </a:prstGeom>
        </p:spPr>
      </p:pic>
      <p:pic>
        <p:nvPicPr>
          <p:cNvPr id="30" name="Picture 29" descr="Roller Coaster train 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9154323">
            <a:off x="5981851" y="960243"/>
            <a:ext cx="2580953" cy="15428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4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23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4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5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BA5C2D6B-68E9-0BE7-B18F-E6824C3FFAC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768F7C8B-FCC7-30D8-524E-9705D819FF43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ngry garden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pic>
        <p:nvPicPr>
          <p:cNvPr id="5" name="Picture 4" descr="Roller Coaster 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096000" y="914400"/>
            <a:ext cx="4648200" cy="3028373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endParaRPr lang="en-GB" sz="3200" b="1" dirty="0">
              <a:solidFill>
                <a:schemeClr val="tx1"/>
              </a:solidFill>
            </a:endParaRPr>
          </a:p>
          <a:p>
            <a:pPr algn="ctr">
              <a:lnSpc>
                <a:spcPts val="3800"/>
              </a:lnSpc>
            </a:pPr>
            <a:r>
              <a:rPr lang="en-GB" sz="3200" b="1" dirty="0">
                <a:solidFill>
                  <a:schemeClr val="tx1"/>
                </a:solidFill>
              </a:rPr>
              <a:t>Hello, my name is Mr. Angry Cloud-Ghost. </a:t>
            </a:r>
          </a:p>
          <a:p>
            <a:pPr algn="ctr">
              <a:lnSpc>
                <a:spcPts val="3800"/>
              </a:lnSpc>
            </a:pPr>
            <a:r>
              <a:rPr lang="en-GB" sz="3200" b="1" dirty="0">
                <a:solidFill>
                  <a:schemeClr val="tx1"/>
                </a:solidFill>
              </a:rPr>
              <a:t>This is my garden.</a:t>
            </a:r>
          </a:p>
          <a:p>
            <a:pPr algn="ctr">
              <a:lnSpc>
                <a:spcPts val="3800"/>
              </a:lnSpc>
            </a:pPr>
            <a:endParaRPr lang="en-GB" sz="3200" b="1" dirty="0">
              <a:solidFill>
                <a:schemeClr val="tx1"/>
              </a:solidFill>
            </a:endParaRPr>
          </a:p>
        </p:txBody>
      </p:sp>
      <p:pic>
        <p:nvPicPr>
          <p:cNvPr id="30" name="Picture 29" descr="tre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152400"/>
            <a:ext cx="1514218" cy="3886200"/>
          </a:xfrm>
          <a:prstGeom prst="rect">
            <a:avLst/>
          </a:prstGeom>
        </p:spPr>
      </p:pic>
      <p:pic>
        <p:nvPicPr>
          <p:cNvPr id="31" name="Picture 30" descr="tre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1295400"/>
            <a:ext cx="2343727" cy="2209800"/>
          </a:xfrm>
          <a:prstGeom prst="rect">
            <a:avLst/>
          </a:prstGeom>
        </p:spPr>
      </p:pic>
      <p:pic>
        <p:nvPicPr>
          <p:cNvPr id="14" name="Picture 13" descr="angry bath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3929062"/>
            <a:ext cx="3191381" cy="1862138"/>
          </a:xfrm>
          <a:prstGeom prst="rect">
            <a:avLst/>
          </a:prstGeom>
        </p:spPr>
      </p:pic>
      <p:pic>
        <p:nvPicPr>
          <p:cNvPr id="16" name="Picture 15" descr="angry bath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3923799"/>
            <a:ext cx="3200400" cy="1867401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304800" y="1524000"/>
            <a:ext cx="5638800" cy="2400312"/>
          </a:xfrm>
          <a:prstGeom prst="wedgeRoundRectCallout">
            <a:avLst>
              <a:gd name="adj1" fmla="val 15089"/>
              <a:gd name="adj2" fmla="val 620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Bonjour</a:t>
            </a:r>
            <a:r>
              <a:rPr lang="fr-FR" sz="4000" b="1" dirty="0">
                <a:solidFill>
                  <a:schemeClr val="tx1"/>
                </a:solidFill>
              </a:rPr>
              <a:t>, je m’appelle </a:t>
            </a:r>
            <a:r>
              <a:rPr lang="en-GB" sz="4000" b="1" dirty="0">
                <a:solidFill>
                  <a:schemeClr val="tx1"/>
                </a:solidFill>
              </a:rPr>
              <a:t>Mr. Angry Cloud-Ghost. </a:t>
            </a:r>
            <a:r>
              <a:rPr lang="en-GB" sz="4000" b="1" dirty="0" err="1">
                <a:solidFill>
                  <a:schemeClr val="tx1"/>
                </a:solidFill>
              </a:rPr>
              <a:t>Voici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jardin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7" name="Picture 16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15200" y="609600"/>
            <a:ext cx="1143000" cy="1261341"/>
          </a:xfrm>
          <a:prstGeom prst="rect">
            <a:avLst/>
          </a:prstGeom>
        </p:spPr>
      </p:pic>
      <p:pic>
        <p:nvPicPr>
          <p:cNvPr id="18" name="Picture 17" descr="Roller Coaster train 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154323">
            <a:off x="5981851" y="960243"/>
            <a:ext cx="2580953" cy="1542857"/>
          </a:xfrm>
          <a:prstGeom prst="rect">
            <a:avLst/>
          </a:prstGeom>
        </p:spPr>
      </p:pic>
      <p:pic>
        <p:nvPicPr>
          <p:cNvPr id="13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11" cstate="print"/>
          <a:stretch>
            <a:fillRect/>
          </a:stretch>
        </p:blipFill>
        <p:spPr>
          <a:xfrm>
            <a:off x="8610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67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ngry garden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6" y="0"/>
            <a:ext cx="9137668" cy="6858000"/>
          </a:xfrm>
          <a:prstGeom prst="rect">
            <a:avLst/>
          </a:prstGeom>
        </p:spPr>
      </p:pic>
      <p:pic>
        <p:nvPicPr>
          <p:cNvPr id="30" name="Picture 29" descr="Roller Coaster 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096000" y="914400"/>
            <a:ext cx="4648200" cy="3028373"/>
          </a:xfrm>
          <a:prstGeom prst="rect">
            <a:avLst/>
          </a:prstGeom>
        </p:spPr>
      </p:pic>
      <p:pic>
        <p:nvPicPr>
          <p:cNvPr id="33" name="Picture 32" descr="angrylight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15200" y="609600"/>
            <a:ext cx="1143000" cy="1261341"/>
          </a:xfrm>
          <a:prstGeom prst="rect">
            <a:avLst/>
          </a:prstGeom>
        </p:spPr>
      </p:pic>
      <p:pic>
        <p:nvPicPr>
          <p:cNvPr id="34" name="Picture 33" descr="Roller Coaster train 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154323">
            <a:off x="5981851" y="960243"/>
            <a:ext cx="2580953" cy="1542857"/>
          </a:xfrm>
          <a:prstGeom prst="rect">
            <a:avLst/>
          </a:prstGeom>
        </p:spPr>
      </p:pic>
      <p:pic>
        <p:nvPicPr>
          <p:cNvPr id="37" name="Picture 36" descr="tre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152400"/>
            <a:ext cx="1514218" cy="3886200"/>
          </a:xfrm>
          <a:prstGeom prst="rect">
            <a:avLst/>
          </a:prstGeom>
        </p:spPr>
      </p:pic>
      <p:pic>
        <p:nvPicPr>
          <p:cNvPr id="38" name="Picture 37" descr="tree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1295400"/>
            <a:ext cx="2343727" cy="2209800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There are two trees, a rollercoaster and a bath here.</a:t>
            </a:r>
          </a:p>
        </p:txBody>
      </p:sp>
      <p:pic>
        <p:nvPicPr>
          <p:cNvPr id="13" name="Picture 12" descr="angry bath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3929062"/>
            <a:ext cx="3191381" cy="1862138"/>
          </a:xfrm>
          <a:prstGeom prst="rect">
            <a:avLst/>
          </a:prstGeom>
        </p:spPr>
      </p:pic>
      <p:pic>
        <p:nvPicPr>
          <p:cNvPr id="16" name="Picture 15" descr="angry bat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3923799"/>
            <a:ext cx="3200400" cy="1867401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381000" y="1828800"/>
            <a:ext cx="5257800" cy="1981200"/>
          </a:xfrm>
          <a:prstGeom prst="wedgeRoundRectCallout">
            <a:avLst>
              <a:gd name="adj1" fmla="val 19142"/>
              <a:gd name="adj2" fmla="val 7586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Là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il</a:t>
            </a:r>
            <a:r>
              <a:rPr lang="en-GB" sz="4000" b="1" dirty="0">
                <a:solidFill>
                  <a:schemeClr val="tx1"/>
                </a:solidFill>
              </a:rPr>
              <a:t> y a </a:t>
            </a:r>
            <a:r>
              <a:rPr lang="en-GB" sz="4000" b="1" dirty="0" err="1">
                <a:solidFill>
                  <a:schemeClr val="tx1"/>
                </a:solidFill>
              </a:rPr>
              <a:t>deux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arbres</a:t>
            </a:r>
            <a:r>
              <a:rPr lang="en-GB" sz="4000" b="1" dirty="0">
                <a:solidFill>
                  <a:schemeClr val="tx1"/>
                </a:solidFill>
              </a:rPr>
              <a:t>, des </a:t>
            </a:r>
            <a:r>
              <a:rPr lang="en-GB" sz="4000" b="1" dirty="0" err="1">
                <a:solidFill>
                  <a:schemeClr val="tx1"/>
                </a:solidFill>
              </a:rPr>
              <a:t>montagnes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russes</a:t>
            </a:r>
            <a:r>
              <a:rPr lang="en-GB" sz="4000" b="1" dirty="0">
                <a:solidFill>
                  <a:schemeClr val="tx1"/>
                </a:solidFill>
              </a:rPr>
              <a:t> et </a:t>
            </a:r>
            <a:r>
              <a:rPr lang="en-GB" sz="4000" b="1" dirty="0" err="1">
                <a:solidFill>
                  <a:schemeClr val="tx1"/>
                </a:solidFill>
              </a:rPr>
              <a:t>une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baignoire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4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1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arden shape 2.bmp"/>
          <p:cNvPicPr>
            <a:picLocks noChangeAspect="1"/>
          </p:cNvPicPr>
          <p:nvPr/>
        </p:nvPicPr>
        <p:blipFill>
          <a:blip r:embed="rId3" cstate="print"/>
          <a:srcRect t="3265" r="50995" b="4776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 descr="tre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6381"/>
            <a:ext cx="2590800" cy="6649219"/>
          </a:xfrm>
          <a:prstGeom prst="rect">
            <a:avLst/>
          </a:prstGeom>
        </p:spPr>
      </p:pic>
      <p:pic>
        <p:nvPicPr>
          <p:cNvPr id="15" name="Picture 14" descr="tre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286000"/>
            <a:ext cx="4283363" cy="40386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Look over there!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4572000" y="609600"/>
            <a:ext cx="4343400" cy="1447800"/>
          </a:xfrm>
          <a:prstGeom prst="wedgeRoundRectCallout">
            <a:avLst>
              <a:gd name="adj1" fmla="val 58094"/>
              <a:gd name="adj2" fmla="val 1601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Regardez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là</a:t>
            </a:r>
            <a:r>
              <a:rPr lang="en-GB" sz="4000" b="1" dirty="0">
                <a:solidFill>
                  <a:schemeClr val="tx1"/>
                </a:solidFill>
              </a:rPr>
              <a:t>-bas !</a:t>
            </a:r>
          </a:p>
        </p:txBody>
      </p:sp>
      <p:pic>
        <p:nvPicPr>
          <p:cNvPr id="7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344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arden shape 2.bmp"/>
          <p:cNvPicPr>
            <a:picLocks noChangeAspect="1"/>
          </p:cNvPicPr>
          <p:nvPr/>
        </p:nvPicPr>
        <p:blipFill>
          <a:blip r:embed="rId3" cstate="print"/>
          <a:srcRect t="3265" r="50995" b="4776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2590800" y="3657600"/>
            <a:ext cx="3200400" cy="1714512"/>
          </a:xfrm>
          <a:prstGeom prst="wedgeRoundRectCallout">
            <a:avLst>
              <a:gd name="adj1" fmla="val 197024"/>
              <a:gd name="adj2" fmla="val 889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le grand </a:t>
            </a:r>
            <a:r>
              <a:rPr lang="en-GB" sz="4000" b="1" dirty="0" err="1">
                <a:solidFill>
                  <a:schemeClr val="tx1"/>
                </a:solidFill>
              </a:rPr>
              <a:t>arbre</a:t>
            </a:r>
            <a:r>
              <a:rPr lang="en-GB" sz="4000" b="1" dirty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15" name="Picture 14" descr="tre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6381"/>
            <a:ext cx="2590800" cy="6649219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That is the tall tree…</a:t>
            </a:r>
          </a:p>
        </p:txBody>
      </p:sp>
      <p:pic>
        <p:nvPicPr>
          <p:cNvPr id="6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5" cstate="print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arden shape 2.bmp"/>
          <p:cNvPicPr>
            <a:picLocks noChangeAspect="1"/>
          </p:cNvPicPr>
          <p:nvPr/>
        </p:nvPicPr>
        <p:blipFill>
          <a:blip r:embed="rId3" cstate="print"/>
          <a:srcRect t="3265" r="50995" b="4776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Picture 15" descr="tree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286000"/>
            <a:ext cx="4283363" cy="40386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…and this is the short tree.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2971800" y="533400"/>
            <a:ext cx="3810000" cy="1714512"/>
          </a:xfrm>
          <a:prstGeom prst="wedgeRoundRectCallout">
            <a:avLst>
              <a:gd name="adj1" fmla="val 114133"/>
              <a:gd name="adj2" fmla="val 18894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… et </a:t>
            </a:r>
            <a:r>
              <a:rPr lang="en-GB" sz="4000" b="1" dirty="0" err="1">
                <a:solidFill>
                  <a:schemeClr val="tx1"/>
                </a:solidFill>
              </a:rPr>
              <a:t>là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le petit </a:t>
            </a:r>
            <a:r>
              <a:rPr lang="en-GB" sz="4000" b="1" dirty="0" err="1">
                <a:solidFill>
                  <a:schemeClr val="tx1"/>
                </a:solidFill>
              </a:rPr>
              <a:t>arbre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5" cstate="print"/>
          <a:stretch>
            <a:fillRect/>
          </a:stretch>
        </p:blipFill>
        <p:spPr>
          <a:xfrm>
            <a:off x="8610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3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arden shape 2.bmp"/>
          <p:cNvPicPr>
            <a:picLocks noChangeAspect="1"/>
          </p:cNvPicPr>
          <p:nvPr/>
        </p:nvPicPr>
        <p:blipFill>
          <a:blip r:embed="rId3" cstate="print"/>
          <a:srcRect t="3265" r="50995" b="4776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 descr="tre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6381"/>
            <a:ext cx="2590800" cy="6649219"/>
          </a:xfrm>
          <a:prstGeom prst="rect">
            <a:avLst/>
          </a:prstGeom>
        </p:spPr>
      </p:pic>
      <p:pic>
        <p:nvPicPr>
          <p:cNvPr id="15" name="Picture 14" descr="tre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286000"/>
            <a:ext cx="4283363" cy="40386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That tall tree is not a potato tree, it is a carrot tree.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2743200" y="381000"/>
            <a:ext cx="6172200" cy="1905000"/>
          </a:xfrm>
          <a:prstGeom prst="wedgeRoundRectCallout">
            <a:avLst>
              <a:gd name="adj1" fmla="val 58094"/>
              <a:gd name="adj2" fmla="val 1601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Ce</a:t>
            </a:r>
            <a:r>
              <a:rPr lang="en-GB" sz="4000" b="1" dirty="0">
                <a:solidFill>
                  <a:schemeClr val="tx1"/>
                </a:solidFill>
              </a:rPr>
              <a:t> grand </a:t>
            </a:r>
            <a:r>
              <a:rPr lang="en-GB" sz="4000" b="1" dirty="0" err="1">
                <a:solidFill>
                  <a:schemeClr val="tx1"/>
                </a:solidFill>
              </a:rPr>
              <a:t>arbre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n’est</a:t>
            </a:r>
            <a:r>
              <a:rPr lang="en-GB" sz="4000" b="1" dirty="0">
                <a:solidFill>
                  <a:schemeClr val="tx1"/>
                </a:solidFill>
              </a:rPr>
              <a:t> pas un </a:t>
            </a:r>
            <a:r>
              <a:rPr lang="en-GB" sz="4000" b="1" dirty="0" err="1">
                <a:solidFill>
                  <a:schemeClr val="tx1"/>
                </a:solidFill>
              </a:rPr>
              <a:t>arbre</a:t>
            </a:r>
            <a:r>
              <a:rPr lang="en-GB" sz="4000" b="1" dirty="0">
                <a:solidFill>
                  <a:schemeClr val="tx1"/>
                </a:solidFill>
              </a:rPr>
              <a:t> à </a:t>
            </a:r>
            <a:r>
              <a:rPr lang="en-GB" sz="4000" b="1" dirty="0" err="1">
                <a:solidFill>
                  <a:schemeClr val="tx1"/>
                </a:solidFill>
              </a:rPr>
              <a:t>patates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arbre</a:t>
            </a:r>
            <a:r>
              <a:rPr lang="en-GB" sz="4000" b="1" dirty="0">
                <a:solidFill>
                  <a:schemeClr val="tx1"/>
                </a:solidFill>
              </a:rPr>
              <a:t> à </a:t>
            </a:r>
            <a:r>
              <a:rPr lang="en-GB" sz="4000" b="1" dirty="0" err="1">
                <a:solidFill>
                  <a:schemeClr val="tx1"/>
                </a:solidFill>
              </a:rPr>
              <a:t>carottes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5.55556E-6 C -0.00017 -0.00117 -0.0026 -0.01945 -0.00625 -0.01945 C -0.00851 -0.01945 -0.00764 -0.0139 -0.00833 -0.01112 C -0.00764 -0.00834 -0.00816 -0.0014 -0.00625 -0.00279 C -0.00365 -0.00441 -0.0066 -0.01598 -0.00417 -0.0139 C -0.00156 -0.01158 0.0026 0.02013 -0.00208 -0.00834 C -0.00278 -0.01297 -0.00347 -0.0176 -0.00417 -0.02223 C -0.00642 -0.0132 -0.00764 0.02684 -0.00208 -0.00279 C -0.00625 -0.03635 -0.00608 -0.00996 -0.00417 -5.55556E-6 C -0.00347 -0.00556 -0.00208 -0.01112 -0.00208 -0.01668 C -0.00208 -0.02131 -0.00174 -0.03381 -0.00417 -0.03056 C -0.00816 -0.02524 -0.00833 -0.00834 -0.00833 -0.00834 C -0.00764 -0.00093 -0.00868 0.00717 -0.00625 0.01388 C -0.00503 0.01735 -0.00399 0.00647 -0.00417 0.00277 C -0.00469 -0.00556 -0.00816 -0.01853 -0.01042 -0.02779 C -0.01181 -0.02408 -0.01406 -0.02084 -0.01458 -0.01668 C -0.01493 -0.01367 -0.01476 -0.00834 -0.0125 -0.00834 C -0.01024 -0.00834 -0.01111 -0.0139 -0.01042 -0.01668 C -0.00799 0.01643 -0.01319 0.01758 -3.33333E-6 -5.55556E-6 Z " pathEditMode="relative" ptsTypes="fffffffffffffffffff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7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arden shape 2.bmp"/>
          <p:cNvPicPr>
            <a:picLocks noChangeAspect="1"/>
          </p:cNvPicPr>
          <p:nvPr/>
        </p:nvPicPr>
        <p:blipFill>
          <a:blip r:embed="rId3" cstate="print"/>
          <a:srcRect t="3265" r="50995" b="4776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4" name="Picture 13" descr="tre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6381"/>
            <a:ext cx="2590800" cy="6649219"/>
          </a:xfrm>
          <a:prstGeom prst="rect">
            <a:avLst/>
          </a:prstGeom>
        </p:spPr>
      </p:pic>
      <p:pic>
        <p:nvPicPr>
          <p:cNvPr id="15" name="Picture 14" descr="tre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28800" y="2286000"/>
            <a:ext cx="4283363" cy="40386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This short tree is not a carrot tree, it is a potato tree.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2743200" y="381000"/>
            <a:ext cx="6172200" cy="1905000"/>
          </a:xfrm>
          <a:prstGeom prst="wedgeRoundRectCallout">
            <a:avLst>
              <a:gd name="adj1" fmla="val 58094"/>
              <a:gd name="adj2" fmla="val 1601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Ce</a:t>
            </a:r>
            <a:r>
              <a:rPr lang="en-GB" sz="4000" b="1" dirty="0">
                <a:solidFill>
                  <a:schemeClr val="tx1"/>
                </a:solidFill>
              </a:rPr>
              <a:t> petit </a:t>
            </a:r>
            <a:r>
              <a:rPr lang="en-GB" sz="4000" b="1" dirty="0" err="1">
                <a:solidFill>
                  <a:schemeClr val="tx1"/>
                </a:solidFill>
              </a:rPr>
              <a:t>arbre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n’est</a:t>
            </a:r>
            <a:r>
              <a:rPr lang="en-GB" sz="4000" b="1" dirty="0">
                <a:solidFill>
                  <a:schemeClr val="tx1"/>
                </a:solidFill>
              </a:rPr>
              <a:t> pas un </a:t>
            </a:r>
            <a:r>
              <a:rPr lang="en-GB" sz="4000" b="1" dirty="0" err="1">
                <a:solidFill>
                  <a:schemeClr val="tx1"/>
                </a:solidFill>
              </a:rPr>
              <a:t>arbre</a:t>
            </a:r>
            <a:r>
              <a:rPr lang="en-GB" sz="4000" b="1" dirty="0">
                <a:solidFill>
                  <a:schemeClr val="tx1"/>
                </a:solidFill>
              </a:rPr>
              <a:t> à </a:t>
            </a:r>
            <a:r>
              <a:rPr lang="en-GB" sz="4000" b="1" dirty="0" err="1">
                <a:solidFill>
                  <a:schemeClr val="tx1"/>
                </a:solidFill>
              </a:rPr>
              <a:t>carottes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arbre</a:t>
            </a:r>
            <a:r>
              <a:rPr lang="en-GB" sz="4000" b="1" dirty="0">
                <a:solidFill>
                  <a:schemeClr val="tx1"/>
                </a:solidFill>
              </a:rPr>
              <a:t> à </a:t>
            </a:r>
            <a:r>
              <a:rPr lang="en-GB" sz="4000" b="1" dirty="0" err="1">
                <a:solidFill>
                  <a:schemeClr val="tx1"/>
                </a:solidFill>
              </a:rPr>
              <a:t>patates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5.55556E-6 C 0.00069 0.00277 0.00104 0.00578 0.00208 0.00833 C 0.00382 0.01319 0.00694 0.01712 0.00833 0.02222 C 0.01042 0.03032 0.01111 0.03888 0.0125 0.04722 C 0.01545 0.02777 0.01545 0.03935 0.0125 0.02499 C 0.01094 0.01759 0.00833 0.00277 0.00833 0.00277 C 0.00694 0.00555 0.00417 0.00786 0.00417 0.0111 C 0.00417 0.01874 0.00833 0.03333 0.00833 0.03333 C 0.00903 0.02962 0.00781 0.02384 0.01042 0.02222 C 0.01233 0.02083 0.01024 0.03055 0.0125 0.03055 C 0.01476 0.03055 0.01389 0.02499 0.01458 0.02222 C 0.01667 0.02314 0.01875 0.02615 0.02083 0.02499 C 0.02795 0.02129 0.02431 0.01365 0.02292 0.00833 C 0.01736 0.03032 0.02517 0.00555 0.01667 0.00555 C 0.01389 0.00555 0.01545 0.01296 0.01458 0.01666 C 0.01406 0.01944 0.01319 0.02222 0.0125 0.02499 C 0.00903 0.05717 0.01146 0.04583 0.00833 0.01666 C 0.00747 0.0081 0.00538 -5.55556E-6 0.00417 -0.00834 C 0.00347 -0.00464 0.00486 0.00277 0.00208 0.00277 C -0.00069 0.00277 1.38889E-6 -0.01204 1.38889E-6 -0.00834 C 1.38889E-6 0.0037 0.00139 0.01573 0.00208 0.02777 C 0.00347 0.02407 0.00469 0.02036 0.00625 0.01666 C 0.00747 0.01365 0.00833 0.00624 0.01042 0.00833 C 0.01389 0.0118 0.01215 0.02013 0.01458 0.02499 C 0.01597 0.02777 0.01736 0.03055 0.01875 0.03333 C 0.02448 0.01041 0.02361 0.02245 0.02083 -0.00278 C 0.02014 0.00462 0.01979 0.01203 0.01875 0.01944 C 0.0184 0.02222 0.01892 0.02777 0.01667 0.02777 C 0.01424 0.02777 0.01389 0.02222 0.0125 0.01944 C 0.01111 0.02222 0.01007 0.03009 0.00833 0.02777 C 0.00625 0.02499 0.00781 0.01504 0.01042 0.01666 C 0.01354 0.01874 0.01181 0.02592 0.0125 0.03055 C 0.01319 0.02685 0.01458 0.02314 0.01458 0.01944 C 0.01458 0.01643 0.01441 0.02916 0.0125 0.02777 C 0.0099 0.02615 0.01111 0.02036 0.01042 0.01666 C 0.00087 0.03564 0.00625 0.05046 1.38889E-6 -5.55556E-6 Z " pathEditMode="relative" ptsTypes="ffffffffffffffffffffffffffffffffffff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4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arden shape 2.bmp"/>
          <p:cNvPicPr>
            <a:picLocks noChangeAspect="1"/>
          </p:cNvPicPr>
          <p:nvPr/>
        </p:nvPicPr>
        <p:blipFill>
          <a:blip r:embed="rId3" cstate="print"/>
          <a:srcRect l="17017" t="35103" r="1804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This bath is my favourite part of the garden.</a:t>
            </a:r>
          </a:p>
        </p:txBody>
      </p:sp>
      <p:pic>
        <p:nvPicPr>
          <p:cNvPr id="9" name="Picture 8" descr="angry bath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43200"/>
            <a:ext cx="5076825" cy="2962275"/>
          </a:xfrm>
          <a:prstGeom prst="rect">
            <a:avLst/>
          </a:prstGeom>
        </p:spPr>
      </p:pic>
      <p:pic>
        <p:nvPicPr>
          <p:cNvPr id="10" name="Picture 9" descr="angry bath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2752725"/>
            <a:ext cx="5076825" cy="296227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962400" y="685800"/>
            <a:ext cx="4876800" cy="1981200"/>
          </a:xfrm>
          <a:prstGeom prst="wedgeRoundRectCallout">
            <a:avLst>
              <a:gd name="adj1" fmla="val -45270"/>
              <a:gd name="adj2" fmla="val 8351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Cette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baignoire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</a:t>
            </a:r>
            <a:r>
              <a:rPr lang="en-GB" sz="4000" b="1" dirty="0">
                <a:solidFill>
                  <a:schemeClr val="tx1"/>
                </a:solidFill>
              </a:rPr>
              <a:t> ma </a:t>
            </a:r>
            <a:r>
              <a:rPr lang="en-GB" sz="4000" b="1" dirty="0" err="1">
                <a:solidFill>
                  <a:schemeClr val="tx1"/>
                </a:solidFill>
              </a:rPr>
              <a:t>partie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préférée</a:t>
            </a:r>
            <a:r>
              <a:rPr lang="en-GB" sz="4000" b="1" dirty="0">
                <a:solidFill>
                  <a:schemeClr val="tx1"/>
                </a:solidFill>
              </a:rPr>
              <a:t> du j</a:t>
            </a:r>
            <a:r>
              <a:rPr lang="fr-FR" sz="4000" b="1" dirty="0">
                <a:solidFill>
                  <a:schemeClr val="tx1"/>
                </a:solidFill>
              </a:rPr>
              <a:t>a</a:t>
            </a:r>
            <a:r>
              <a:rPr lang="en-GB" sz="4000" b="1" dirty="0" err="1">
                <a:solidFill>
                  <a:schemeClr val="tx1"/>
                </a:solidFill>
              </a:rPr>
              <a:t>rdin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172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6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066C3FD-AAA5-4B99-AD9D-13396A507A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0BFCAA7-FD3F-4344-B54C-A65486AA75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069E307-6705-4FE8-B0C0-17C3D29FB2A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360</Words>
  <Application>Microsoft Office PowerPoint</Application>
  <PresentationFormat>On-screen Show (4:3)</PresentationFormat>
  <Paragraphs>75</Paragraphs>
  <Slides>17</Slides>
  <Notes>0</Notes>
  <HiddenSlides>0</HiddenSlides>
  <MMClips>18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Bernardo Carvalho de Mello</cp:lastModifiedBy>
  <cp:revision>72</cp:revision>
  <dcterms:created xsi:type="dcterms:W3CDTF">2006-08-16T00:00:00Z</dcterms:created>
  <dcterms:modified xsi:type="dcterms:W3CDTF">2025-07-22T18:10:11Z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