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7" r:id="rId13"/>
    <p:sldId id="264" r:id="rId14"/>
    <p:sldId id="266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93" autoAdjust="0"/>
    <p:restoredTop sz="94626"/>
  </p:normalViewPr>
  <p:slideViewPr>
    <p:cSldViewPr>
      <p:cViewPr>
        <p:scale>
          <a:sx n="35" d="100"/>
          <a:sy n="35" d="100"/>
        </p:scale>
        <p:origin x="3760" y="20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C545C-93E7-40A5-A97B-55B1BE746A4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A9CFA-27E7-4D2B-9E8A-9A50BB1F03A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This </a:t>
            </a:r>
            <a:r>
              <a:rPr lang="en-GB" dirty="0" err="1"/>
              <a:t>ppt</a:t>
            </a:r>
            <a:r>
              <a:rPr lang="en-GB" baseline="0" dirty="0"/>
              <a:t> aims at showing how we use “on” +3SP instead of the passive voice.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A9CFA-27E7-4D2B-9E8A-9A50BB1F03A6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It may sounds weird in English,</a:t>
            </a:r>
            <a:r>
              <a:rPr lang="en-GB" baseline="0" dirty="0"/>
              <a:t> but that’s a phrase you can answer in French when someone tells you “I was told…”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A9CFA-27E7-4D2B-9E8A-9A50BB1F03A6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A9CFA-27E7-4D2B-9E8A-9A50BB1F03A6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A9CFA-27E7-4D2B-9E8A-9A50BB1F03A6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A9CFA-27E7-4D2B-9E8A-9A50BB1F03A6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A9CFA-27E7-4D2B-9E8A-9A50BB1F03A6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A9CFA-27E7-4D2B-9E8A-9A50BB1F03A6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A9CFA-27E7-4D2B-9E8A-9A50BB1F03A6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A9CFA-27E7-4D2B-9E8A-9A50BB1F03A6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025E-C3CF-480F-B5D7-778F478AB68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B6EF-C6D1-4901-BBFF-7E6099D96C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025E-C3CF-480F-B5D7-778F478AB68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B6EF-C6D1-4901-BBFF-7E6099D96C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025E-C3CF-480F-B5D7-778F478AB68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B6EF-C6D1-4901-BBFF-7E6099D96C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025E-C3CF-480F-B5D7-778F478AB68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B6EF-C6D1-4901-BBFF-7E6099D96C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025E-C3CF-480F-B5D7-778F478AB68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B6EF-C6D1-4901-BBFF-7E6099D96C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025E-C3CF-480F-B5D7-778F478AB68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B6EF-C6D1-4901-BBFF-7E6099D96C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025E-C3CF-480F-B5D7-778F478AB68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B6EF-C6D1-4901-BBFF-7E6099D96C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025E-C3CF-480F-B5D7-778F478AB68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B6EF-C6D1-4901-BBFF-7E6099D96C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025E-C3CF-480F-B5D7-778F478AB68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B6EF-C6D1-4901-BBFF-7E6099D96C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025E-C3CF-480F-B5D7-778F478AB68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B6EF-C6D1-4901-BBFF-7E6099D96C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025E-C3CF-480F-B5D7-778F478AB68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DB6EF-C6D1-4901-BBFF-7E6099D96CB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4025E-C3CF-480F-B5D7-778F478AB68A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DB6EF-C6D1-4901-BBFF-7E6099D96CB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microsoft.com/office/2007/relationships/hdphoto" Target="../media/hdphoto1.wdp"/><Relationship Id="rId2" Type="http://schemas.openxmlformats.org/officeDocument/2006/relationships/audio" Target="../media/audio13.wav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audio" Target="../media/audio12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2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b="1" dirty="0"/>
              <a:t>“On”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With the Angry Family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3820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iffel Tower GigaPixelized!!  (Paris) (Zoom Inside) by Anirudh Koul."/>
          <p:cNvPicPr>
            <a:picLocks noChangeAspect="1" noChangeArrowheads="1"/>
          </p:cNvPicPr>
          <p:nvPr/>
        </p:nvPicPr>
        <p:blipFill>
          <a:blip r:embed="rId4" cstate="print"/>
          <a:srcRect l="3402" r="9524" b="1022"/>
          <a:stretch>
            <a:fillRect/>
          </a:stretch>
        </p:blipFill>
        <p:spPr bwMode="auto">
          <a:xfrm>
            <a:off x="0" y="-64438"/>
            <a:ext cx="9144000" cy="6922462"/>
          </a:xfrm>
          <a:prstGeom prst="rect">
            <a:avLst/>
          </a:prstGeom>
          <a:noFill/>
        </p:spPr>
      </p:pic>
      <p:pic>
        <p:nvPicPr>
          <p:cNvPr id="15" name="Picture 14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5" cy="4857784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6" cy="4857784"/>
          </a:xfrm>
          <a:prstGeom prst="rect">
            <a:avLst/>
          </a:prstGeom>
        </p:spPr>
      </p:pic>
      <p:pic>
        <p:nvPicPr>
          <p:cNvPr id="9" name="Picture 8" descr="angrycowboyhotdo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62875"/>
            <a:ext cx="3283776" cy="4759397"/>
          </a:xfrm>
          <a:prstGeom prst="rect">
            <a:avLst/>
          </a:prstGeom>
        </p:spPr>
      </p:pic>
      <p:pic>
        <p:nvPicPr>
          <p:cNvPr id="10" name="Picture 9" descr="angrycowboyhotdo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43050"/>
            <a:ext cx="3283776" cy="4759397"/>
          </a:xfrm>
          <a:prstGeom prst="rect">
            <a:avLst/>
          </a:prstGeom>
        </p:spPr>
      </p:pic>
      <p:sp>
        <p:nvSpPr>
          <p:cNvPr id="8" name="Round Same Side Corner Rectangle 7"/>
          <p:cNvSpPr/>
          <p:nvPr/>
        </p:nvSpPr>
        <p:spPr>
          <a:xfrm>
            <a:off x="0" y="5929354"/>
            <a:ext cx="9144000" cy="92867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No!!! I was freed today. Now, I am visiting Paris and I love it!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539552" y="357166"/>
            <a:ext cx="5961274" cy="2143140"/>
          </a:xfrm>
          <a:prstGeom prst="wedgeRoundRectCallout">
            <a:avLst>
              <a:gd name="adj1" fmla="val 56103"/>
              <a:gd name="adj2" fmla="val 1257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Non !!! On </a:t>
            </a:r>
            <a:r>
              <a:rPr lang="en-GB" sz="4000" b="1" dirty="0" err="1">
                <a:solidFill>
                  <a:schemeClr val="tx1"/>
                </a:solidFill>
              </a:rPr>
              <a:t>m’a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libéré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aujourd’hui</a:t>
            </a:r>
            <a:r>
              <a:rPr lang="en-GB" sz="4000" b="1" dirty="0">
                <a:solidFill>
                  <a:schemeClr val="tx1"/>
                </a:solidFill>
              </a:rPr>
              <a:t> . </a:t>
            </a:r>
            <a:r>
              <a:rPr lang="en-GB" sz="4000" b="1" dirty="0" err="1">
                <a:solidFill>
                  <a:schemeClr val="tx1"/>
                </a:solidFill>
              </a:rPr>
              <a:t>Maintenant</a:t>
            </a:r>
            <a:r>
              <a:rPr lang="en-GB" sz="4000" b="1" dirty="0">
                <a:solidFill>
                  <a:schemeClr val="tx1"/>
                </a:solidFill>
              </a:rPr>
              <a:t>, je </a:t>
            </a:r>
            <a:r>
              <a:rPr lang="en-GB" sz="4000" b="1" dirty="0" err="1">
                <a:solidFill>
                  <a:schemeClr val="tx1"/>
                </a:solidFill>
              </a:rPr>
              <a:t>visite</a:t>
            </a:r>
            <a:r>
              <a:rPr lang="en-GB" sz="4000" b="1" dirty="0">
                <a:solidFill>
                  <a:schemeClr val="tx1"/>
                </a:solidFill>
              </a:rPr>
              <a:t> Paris, et </a:t>
            </a:r>
            <a:r>
              <a:rPr lang="en-GB" sz="4000" b="1" dirty="0" err="1">
                <a:solidFill>
                  <a:schemeClr val="tx1"/>
                </a:solidFill>
              </a:rPr>
              <a:t>j’adore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4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9" cstate="print"/>
          <a:stretch>
            <a:fillRect/>
          </a:stretch>
        </p:blipFill>
        <p:spPr>
          <a:xfrm>
            <a:off x="860444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1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9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Eiffel Tower GigaPixelized!!  (Paris) (Zoom Inside) by Anirudh Koul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3402" r="9524"/>
          <a:stretch>
            <a:fillRect/>
          </a:stretch>
        </p:blipFill>
        <p:spPr bwMode="auto">
          <a:xfrm>
            <a:off x="0" y="6976"/>
            <a:ext cx="9144000" cy="699392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2633016"/>
            <a:ext cx="9144000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This means the same as:</a:t>
            </a:r>
          </a:p>
          <a:p>
            <a:pPr algn="ctr"/>
            <a:r>
              <a:rPr lang="en-GB" sz="3900" b="1" dirty="0"/>
              <a:t>“Someone stole my luggage at the airport.”</a:t>
            </a:r>
          </a:p>
        </p:txBody>
      </p:sp>
      <p:pic>
        <p:nvPicPr>
          <p:cNvPr id="9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4" cstate="print"/>
          <a:stretch>
            <a:fillRect/>
          </a:stretch>
        </p:blipFill>
        <p:spPr>
          <a:xfrm>
            <a:off x="8460432" y="6165304"/>
            <a:ext cx="304800" cy="304800"/>
          </a:xfrm>
          <a:prstGeom prst="rect">
            <a:avLst/>
          </a:prstGeom>
        </p:spPr>
      </p:pic>
      <p:sp>
        <p:nvSpPr>
          <p:cNvPr id="10" name="Rectangle 19"/>
          <p:cNvSpPr/>
          <p:nvPr/>
        </p:nvSpPr>
        <p:spPr>
          <a:xfrm>
            <a:off x="2495550" y="240549"/>
            <a:ext cx="4343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Grammar - 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</a:t>
            </a:r>
          </a:p>
        </p:txBody>
      </p:sp>
      <p:sp>
        <p:nvSpPr>
          <p:cNvPr id="12" name="Rectangle 20"/>
          <p:cNvSpPr/>
          <p:nvPr/>
        </p:nvSpPr>
        <p:spPr>
          <a:xfrm>
            <a:off x="357158" y="1357298"/>
            <a:ext cx="84262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had my luggage stolen at the airport.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4282" y="4820205"/>
            <a:ext cx="87154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In French, we will translate </a:t>
            </a:r>
            <a:r>
              <a:rPr lang="en-GB" sz="4000" b="1" dirty="0">
                <a:solidFill>
                  <a:srgbClr val="FF0000"/>
                </a:solidFill>
              </a:rPr>
              <a:t>“someone” </a:t>
            </a:r>
            <a:r>
              <a:rPr lang="en-GB" sz="4000" b="1" dirty="0"/>
              <a:t>by </a:t>
            </a:r>
            <a:r>
              <a:rPr lang="en-GB" sz="4000" b="1" dirty="0">
                <a:solidFill>
                  <a:srgbClr val="FF0000"/>
                </a:solidFill>
              </a:rPr>
              <a:t>“on”</a:t>
            </a:r>
            <a:r>
              <a:rPr lang="en-GB" sz="4000" b="1" dirty="0"/>
              <a:t>.</a:t>
            </a:r>
            <a:endParaRPr lang="en-GB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Eiffel Tower GigaPixelized!!  (Paris) (Zoom Inside) by Anirudh Koul.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3402" r="9524"/>
          <a:stretch>
            <a:fillRect/>
          </a:stretch>
        </p:blipFill>
        <p:spPr bwMode="auto">
          <a:xfrm>
            <a:off x="0" y="-64462"/>
            <a:ext cx="9144000" cy="6993924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C3071005-1325-63A2-BBB2-4F0FE83955A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0D2DF3EF-1D55-661A-6A9A-1B76F1428CD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2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iffel Tower GigaPixelized!!  (Paris) (Zoom Inside) by Anirudh Koul."/>
          <p:cNvPicPr>
            <a:picLocks noChangeAspect="1" noChangeArrowheads="1"/>
          </p:cNvPicPr>
          <p:nvPr/>
        </p:nvPicPr>
        <p:blipFill>
          <a:blip r:embed="rId4" cstate="print"/>
          <a:srcRect l="3402" r="9524" b="1022"/>
          <a:stretch>
            <a:fillRect/>
          </a:stretch>
        </p:blipFill>
        <p:spPr bwMode="auto">
          <a:xfrm>
            <a:off x="0" y="-64462"/>
            <a:ext cx="9144000" cy="6922462"/>
          </a:xfrm>
          <a:prstGeom prst="rect">
            <a:avLst/>
          </a:prstGeom>
          <a:noFill/>
        </p:spPr>
      </p:pic>
      <p:pic>
        <p:nvPicPr>
          <p:cNvPr id="15" name="Picture 14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5" cy="4857784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6" cy="4857784"/>
          </a:xfrm>
          <a:prstGeom prst="rect">
            <a:avLst/>
          </a:prstGeom>
        </p:spPr>
      </p:pic>
      <p:pic>
        <p:nvPicPr>
          <p:cNvPr id="9" name="Picture 8" descr="angrycowboyhotdo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62875"/>
            <a:ext cx="3283776" cy="4759397"/>
          </a:xfrm>
          <a:prstGeom prst="rect">
            <a:avLst/>
          </a:prstGeom>
        </p:spPr>
      </p:pic>
      <p:pic>
        <p:nvPicPr>
          <p:cNvPr id="10" name="Picture 9" descr="angrycowboyhotdo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43050"/>
            <a:ext cx="3283776" cy="4759397"/>
          </a:xfrm>
          <a:prstGeom prst="rect">
            <a:avLst/>
          </a:prstGeom>
        </p:spPr>
      </p:pic>
      <p:sp>
        <p:nvSpPr>
          <p:cNvPr id="8" name="Round Same Side Corner Rectangle 7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 have been told that you are from the United States...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643042" y="285728"/>
            <a:ext cx="4441126" cy="1857388"/>
          </a:xfrm>
          <a:prstGeom prst="wedgeRoundRectCallout">
            <a:avLst>
              <a:gd name="adj1" fmla="val -25492"/>
              <a:gd name="adj2" fmla="val 8627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On </a:t>
            </a:r>
            <a:r>
              <a:rPr lang="en-GB" sz="4000" b="1" dirty="0" err="1">
                <a:solidFill>
                  <a:schemeClr val="tx1"/>
                </a:solidFill>
              </a:rPr>
              <a:t>m’a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dit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venez</a:t>
            </a:r>
            <a:r>
              <a:rPr lang="en-GB" sz="4000" b="1" dirty="0">
                <a:solidFill>
                  <a:schemeClr val="tx1"/>
                </a:solidFill>
              </a:rPr>
              <a:t> des </a:t>
            </a:r>
            <a:r>
              <a:rPr lang="en-GB" sz="4000" b="1" dirty="0" err="1">
                <a:solidFill>
                  <a:schemeClr val="tx1"/>
                </a:solidFill>
              </a:rPr>
              <a:t>Etats-Unis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13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9" cstate="print"/>
          <a:stretch>
            <a:fillRect/>
          </a:stretch>
        </p:blipFill>
        <p:spPr>
          <a:xfrm>
            <a:off x="853244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Eiffel Tower GigaPixelized!!  (Paris) (Zoom Inside) by Anirudh Koul."/>
          <p:cNvPicPr>
            <a:picLocks noChangeAspect="1" noChangeArrowheads="1"/>
          </p:cNvPicPr>
          <p:nvPr/>
        </p:nvPicPr>
        <p:blipFill>
          <a:blip r:embed="rId4" cstate="print"/>
          <a:srcRect l="3402" r="9524"/>
          <a:stretch>
            <a:fillRect/>
          </a:stretch>
        </p:blipFill>
        <p:spPr bwMode="auto">
          <a:xfrm>
            <a:off x="0" y="-64462"/>
            <a:ext cx="9144000" cy="6993924"/>
          </a:xfrm>
          <a:prstGeom prst="rect">
            <a:avLst/>
          </a:prstGeom>
          <a:noFill/>
        </p:spPr>
      </p:pic>
      <p:pic>
        <p:nvPicPr>
          <p:cNvPr id="15" name="Picture 14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5" cy="4857784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6" cy="4857784"/>
          </a:xfrm>
          <a:prstGeom prst="rect">
            <a:avLst/>
          </a:prstGeom>
        </p:spPr>
      </p:pic>
      <p:pic>
        <p:nvPicPr>
          <p:cNvPr id="9" name="Picture 8" descr="angrycowboyhotdo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62875"/>
            <a:ext cx="3283776" cy="4759397"/>
          </a:xfrm>
          <a:prstGeom prst="rect">
            <a:avLst/>
          </a:prstGeom>
        </p:spPr>
      </p:pic>
      <p:pic>
        <p:nvPicPr>
          <p:cNvPr id="10" name="Picture 9" descr="angrycowboyhotdo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43050"/>
            <a:ext cx="3283776" cy="4759397"/>
          </a:xfrm>
          <a:prstGeom prst="rect">
            <a:avLst/>
          </a:prstGeom>
        </p:spPr>
      </p:pic>
      <p:sp>
        <p:nvSpPr>
          <p:cNvPr id="8" name="Round Same Side Corner Rectangle 7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 were not lied to.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2699792" y="428604"/>
            <a:ext cx="3286148" cy="1857388"/>
          </a:xfrm>
          <a:prstGeom prst="wedgeRoundRectCallout">
            <a:avLst>
              <a:gd name="adj1" fmla="val 78889"/>
              <a:gd name="adj2" fmla="val 1570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On ne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a pas </a:t>
            </a:r>
            <a:r>
              <a:rPr lang="en-GB" sz="4000" b="1" dirty="0" err="1">
                <a:solidFill>
                  <a:schemeClr val="tx1"/>
                </a:solidFill>
              </a:rPr>
              <a:t>menti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4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9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iffel Tower GigaPixelized!!  (Paris) (Zoom Inside) by Anirudh Koul."/>
          <p:cNvPicPr>
            <a:picLocks noChangeAspect="1" noChangeArrowheads="1"/>
          </p:cNvPicPr>
          <p:nvPr/>
        </p:nvPicPr>
        <p:blipFill>
          <a:blip r:embed="rId4" cstate="print"/>
          <a:srcRect l="3402" r="9524"/>
          <a:stretch>
            <a:fillRect/>
          </a:stretch>
        </p:blipFill>
        <p:spPr bwMode="auto">
          <a:xfrm>
            <a:off x="0" y="-64462"/>
            <a:ext cx="9144000" cy="6993924"/>
          </a:xfrm>
          <a:prstGeom prst="rect">
            <a:avLst/>
          </a:prstGeom>
          <a:noFill/>
        </p:spPr>
      </p:pic>
      <p:pic>
        <p:nvPicPr>
          <p:cNvPr id="15" name="Picture 14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5" cy="4857784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6" cy="4857784"/>
          </a:xfrm>
          <a:prstGeom prst="rect">
            <a:avLst/>
          </a:prstGeom>
        </p:spPr>
      </p:pic>
      <p:pic>
        <p:nvPicPr>
          <p:cNvPr id="9" name="Picture 8" descr="angrycowboyhotdo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62875"/>
            <a:ext cx="3283776" cy="4759397"/>
          </a:xfrm>
          <a:prstGeom prst="rect">
            <a:avLst/>
          </a:prstGeom>
        </p:spPr>
      </p:pic>
      <p:pic>
        <p:nvPicPr>
          <p:cNvPr id="10" name="Picture 9" descr="angrycowboyhotdo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43050"/>
            <a:ext cx="3283776" cy="4759397"/>
          </a:xfrm>
          <a:prstGeom prst="rect">
            <a:avLst/>
          </a:prstGeom>
        </p:spPr>
      </p:pic>
      <p:sp>
        <p:nvSpPr>
          <p:cNvPr id="8" name="Round Same Side Corner Rectangle 7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Have you been welcomed in France?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755576" y="790354"/>
            <a:ext cx="5158356" cy="1414510"/>
          </a:xfrm>
          <a:prstGeom prst="wedgeRoundRectCallout">
            <a:avLst>
              <a:gd name="adj1" fmla="val 6253"/>
              <a:gd name="adj2" fmla="val 11378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On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a </a:t>
            </a:r>
            <a:r>
              <a:rPr lang="en-GB" sz="4000" b="1" dirty="0" err="1">
                <a:solidFill>
                  <a:schemeClr val="tx1"/>
                </a:solidFill>
              </a:rPr>
              <a:t>bien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accueilli</a:t>
            </a:r>
            <a:r>
              <a:rPr lang="en-GB" sz="4000" b="1" dirty="0">
                <a:solidFill>
                  <a:schemeClr val="tx1"/>
                </a:solidFill>
              </a:rPr>
              <a:t> en France ?</a:t>
            </a:r>
          </a:p>
        </p:txBody>
      </p:sp>
      <p:pic>
        <p:nvPicPr>
          <p:cNvPr id="14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9" cstate="print"/>
          <a:stretch>
            <a:fillRect/>
          </a:stretch>
        </p:blipFill>
        <p:spPr>
          <a:xfrm>
            <a:off x="8532440" y="636456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iffel Tower GigaPixelized!!  (Paris) (Zoom Inside) by Anirudh Koul."/>
          <p:cNvPicPr>
            <a:picLocks noChangeAspect="1" noChangeArrowheads="1"/>
          </p:cNvPicPr>
          <p:nvPr/>
        </p:nvPicPr>
        <p:blipFill>
          <a:blip r:embed="rId4" cstate="print"/>
          <a:srcRect l="3402" r="9524"/>
          <a:stretch>
            <a:fillRect/>
          </a:stretch>
        </p:blipFill>
        <p:spPr bwMode="auto">
          <a:xfrm>
            <a:off x="0" y="-64462"/>
            <a:ext cx="9144000" cy="6993924"/>
          </a:xfrm>
          <a:prstGeom prst="rect">
            <a:avLst/>
          </a:prstGeom>
          <a:noFill/>
        </p:spPr>
      </p:pic>
      <p:pic>
        <p:nvPicPr>
          <p:cNvPr id="16" name="Picture 15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5" cy="4857784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6" cy="4857784"/>
          </a:xfrm>
          <a:prstGeom prst="rect">
            <a:avLst/>
          </a:prstGeom>
        </p:spPr>
      </p:pic>
      <p:pic>
        <p:nvPicPr>
          <p:cNvPr id="9" name="Picture 8" descr="angrycowboyhotdo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62875"/>
            <a:ext cx="3283776" cy="4759397"/>
          </a:xfrm>
          <a:prstGeom prst="rect">
            <a:avLst/>
          </a:prstGeom>
        </p:spPr>
      </p:pic>
      <p:pic>
        <p:nvPicPr>
          <p:cNvPr id="10" name="Picture 9" descr="angrycowboyhotdo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43050"/>
            <a:ext cx="3283776" cy="4759397"/>
          </a:xfrm>
          <a:prstGeom prst="rect">
            <a:avLst/>
          </a:prstGeom>
        </p:spPr>
      </p:pic>
      <p:sp>
        <p:nvSpPr>
          <p:cNvPr id="8" name="Round Same Side Corner Rectangle 7"/>
          <p:cNvSpPr/>
          <p:nvPr/>
        </p:nvSpPr>
        <p:spPr>
          <a:xfrm>
            <a:off x="0" y="5929354"/>
            <a:ext cx="9144000" cy="92867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had my luggage stolen at the airport...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547664" y="428604"/>
            <a:ext cx="4953162" cy="1488228"/>
          </a:xfrm>
          <a:prstGeom prst="wedgeRoundRectCallout">
            <a:avLst>
              <a:gd name="adj1" fmla="val 49921"/>
              <a:gd name="adj2" fmla="val 14140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On </a:t>
            </a:r>
            <a:r>
              <a:rPr lang="en-GB" sz="4000" b="1" dirty="0" err="1">
                <a:solidFill>
                  <a:schemeClr val="tx1"/>
                </a:solidFill>
              </a:rPr>
              <a:t>m’a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volé</a:t>
            </a:r>
            <a:r>
              <a:rPr lang="en-GB" sz="4000" b="1" dirty="0">
                <a:solidFill>
                  <a:schemeClr val="tx1"/>
                </a:solidFill>
              </a:rPr>
              <a:t> ma valise à </a:t>
            </a:r>
            <a:r>
              <a:rPr lang="en-GB" sz="4000" b="1" dirty="0" err="1">
                <a:solidFill>
                  <a:schemeClr val="tx1"/>
                </a:solidFill>
              </a:rPr>
              <a:t>l’aéroport</a:t>
            </a:r>
            <a:r>
              <a:rPr lang="en-GB" sz="4000" b="1" dirty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14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9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iffel Tower GigaPixelized!!  (Paris) (Zoom Inside) by Anirudh Koul."/>
          <p:cNvPicPr>
            <a:picLocks noChangeAspect="1" noChangeArrowheads="1"/>
          </p:cNvPicPr>
          <p:nvPr/>
        </p:nvPicPr>
        <p:blipFill>
          <a:blip r:embed="rId4" cstate="print"/>
          <a:srcRect l="3402" r="9524"/>
          <a:stretch>
            <a:fillRect/>
          </a:stretch>
        </p:blipFill>
        <p:spPr bwMode="auto">
          <a:xfrm>
            <a:off x="0" y="-64462"/>
            <a:ext cx="9144000" cy="6993924"/>
          </a:xfrm>
          <a:prstGeom prst="rect">
            <a:avLst/>
          </a:prstGeom>
          <a:noFill/>
        </p:spPr>
      </p:pic>
      <p:pic>
        <p:nvPicPr>
          <p:cNvPr id="15" name="Picture 14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5" cy="4857784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6" cy="4857784"/>
          </a:xfrm>
          <a:prstGeom prst="rect">
            <a:avLst/>
          </a:prstGeom>
        </p:spPr>
      </p:pic>
      <p:pic>
        <p:nvPicPr>
          <p:cNvPr id="9" name="Picture 8" descr="angrycowboyhotdo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62875"/>
            <a:ext cx="3283776" cy="4759397"/>
          </a:xfrm>
          <a:prstGeom prst="rect">
            <a:avLst/>
          </a:prstGeom>
        </p:spPr>
      </p:pic>
      <p:pic>
        <p:nvPicPr>
          <p:cNvPr id="10" name="Picture 9" descr="angrycowboyhotdo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43050"/>
            <a:ext cx="3283776" cy="4759397"/>
          </a:xfrm>
          <a:prstGeom prst="rect">
            <a:avLst/>
          </a:prstGeom>
        </p:spPr>
      </p:pic>
      <p:sp>
        <p:nvSpPr>
          <p:cNvPr id="8" name="Round Same Side Corner Rectangle 7"/>
          <p:cNvSpPr/>
          <p:nvPr/>
        </p:nvSpPr>
        <p:spPr>
          <a:xfrm>
            <a:off x="0" y="5929354"/>
            <a:ext cx="9144000" cy="92867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That’s bad luck!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142976" y="285728"/>
            <a:ext cx="3286148" cy="1857388"/>
          </a:xfrm>
          <a:prstGeom prst="wedgeRoundRectCallout">
            <a:avLst>
              <a:gd name="adj1" fmla="val 7006"/>
              <a:gd name="adj2" fmla="val 9243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Ça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pas de chance !</a:t>
            </a:r>
          </a:p>
        </p:txBody>
      </p:sp>
      <p:pic>
        <p:nvPicPr>
          <p:cNvPr id="14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9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iffel Tower GigaPixelized!!  (Paris) (Zoom Inside) by Anirudh Koul."/>
          <p:cNvPicPr>
            <a:picLocks noChangeAspect="1" noChangeArrowheads="1"/>
          </p:cNvPicPr>
          <p:nvPr/>
        </p:nvPicPr>
        <p:blipFill>
          <a:blip r:embed="rId4" cstate="print"/>
          <a:srcRect l="3402" r="9524"/>
          <a:stretch>
            <a:fillRect/>
          </a:stretch>
        </p:blipFill>
        <p:spPr bwMode="auto">
          <a:xfrm>
            <a:off x="0" y="-64462"/>
            <a:ext cx="9144000" cy="6993924"/>
          </a:xfrm>
          <a:prstGeom prst="rect">
            <a:avLst/>
          </a:prstGeom>
          <a:noFill/>
        </p:spPr>
      </p:pic>
      <p:pic>
        <p:nvPicPr>
          <p:cNvPr id="15" name="Picture 14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5" cy="4857784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6" cy="4857784"/>
          </a:xfrm>
          <a:prstGeom prst="rect">
            <a:avLst/>
          </a:prstGeom>
        </p:spPr>
      </p:pic>
      <p:pic>
        <p:nvPicPr>
          <p:cNvPr id="9" name="Picture 8" descr="angrycowboyhotdo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62875"/>
            <a:ext cx="3283776" cy="4759397"/>
          </a:xfrm>
          <a:prstGeom prst="rect">
            <a:avLst/>
          </a:prstGeom>
        </p:spPr>
      </p:pic>
      <p:pic>
        <p:nvPicPr>
          <p:cNvPr id="10" name="Picture 9" descr="angrycowboyhotdo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43050"/>
            <a:ext cx="3283776" cy="4759397"/>
          </a:xfrm>
          <a:prstGeom prst="rect">
            <a:avLst/>
          </a:prstGeom>
        </p:spPr>
      </p:pic>
      <p:sp>
        <p:nvSpPr>
          <p:cNvPr id="8" name="Round Same Side Corner Rectangle 7"/>
          <p:cNvSpPr/>
          <p:nvPr/>
        </p:nvSpPr>
        <p:spPr>
          <a:xfrm>
            <a:off x="0" y="5929354"/>
            <a:ext cx="9144000" cy="92867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was knocked about in the metro...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2339752" y="428604"/>
            <a:ext cx="4161074" cy="1776260"/>
          </a:xfrm>
          <a:prstGeom prst="wedgeRoundRectCallout">
            <a:avLst>
              <a:gd name="adj1" fmla="val 53382"/>
              <a:gd name="adj2" fmla="val 14268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On </a:t>
            </a:r>
            <a:r>
              <a:rPr lang="en-GB" sz="4000" b="1" dirty="0" err="1">
                <a:solidFill>
                  <a:schemeClr val="tx1"/>
                </a:solidFill>
              </a:rPr>
              <a:t>m’a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bousculé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dans</a:t>
            </a:r>
            <a:r>
              <a:rPr lang="en-GB" sz="4000" b="1" dirty="0">
                <a:solidFill>
                  <a:schemeClr val="tx1"/>
                </a:solidFill>
              </a:rPr>
              <a:t> le </a:t>
            </a:r>
            <a:r>
              <a:rPr lang="en-GB" sz="4000" b="1" dirty="0" err="1">
                <a:solidFill>
                  <a:schemeClr val="tx1"/>
                </a:solidFill>
              </a:rPr>
              <a:t>métro</a:t>
            </a:r>
            <a:r>
              <a:rPr lang="en-GB" sz="4000" b="1" dirty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14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9" cstate="print"/>
          <a:stretch>
            <a:fillRect/>
          </a:stretch>
        </p:blipFill>
        <p:spPr>
          <a:xfrm>
            <a:off x="8515672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9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iffel Tower GigaPixelized!!  (Paris) (Zoom Inside) by Anirudh Koul."/>
          <p:cNvPicPr>
            <a:picLocks noChangeAspect="1" noChangeArrowheads="1"/>
          </p:cNvPicPr>
          <p:nvPr/>
        </p:nvPicPr>
        <p:blipFill>
          <a:blip r:embed="rId4" cstate="print"/>
          <a:srcRect l="3402" r="9524"/>
          <a:stretch>
            <a:fillRect/>
          </a:stretch>
        </p:blipFill>
        <p:spPr bwMode="auto">
          <a:xfrm>
            <a:off x="0" y="-64462"/>
            <a:ext cx="9144000" cy="6993924"/>
          </a:xfrm>
          <a:prstGeom prst="rect">
            <a:avLst/>
          </a:prstGeom>
          <a:noFill/>
        </p:spPr>
      </p:pic>
      <p:pic>
        <p:nvPicPr>
          <p:cNvPr id="15" name="Picture 14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5" cy="4857784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6" cy="4857784"/>
          </a:xfrm>
          <a:prstGeom prst="rect">
            <a:avLst/>
          </a:prstGeom>
        </p:spPr>
      </p:pic>
      <p:pic>
        <p:nvPicPr>
          <p:cNvPr id="9" name="Picture 8" descr="angrycowboyhotdo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62875"/>
            <a:ext cx="3283776" cy="4759397"/>
          </a:xfrm>
          <a:prstGeom prst="rect">
            <a:avLst/>
          </a:prstGeom>
        </p:spPr>
      </p:pic>
      <p:pic>
        <p:nvPicPr>
          <p:cNvPr id="10" name="Picture 9" descr="angrycowboyhotdo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43050"/>
            <a:ext cx="3283776" cy="4759397"/>
          </a:xfrm>
          <a:prstGeom prst="rect">
            <a:avLst/>
          </a:prstGeom>
        </p:spPr>
      </p:pic>
      <p:sp>
        <p:nvSpPr>
          <p:cNvPr id="8" name="Round Same Side Corner Rectangle 7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was taken for a criminal and I was sent to jail.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331640" y="428604"/>
            <a:ext cx="5169186" cy="1920276"/>
          </a:xfrm>
          <a:prstGeom prst="wedgeRoundRectCallout">
            <a:avLst>
              <a:gd name="adj1" fmla="val 57275"/>
              <a:gd name="adj2" fmla="val 14347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On </a:t>
            </a:r>
            <a:r>
              <a:rPr lang="en-GB" sz="4000" b="1" dirty="0" err="1">
                <a:solidFill>
                  <a:schemeClr val="tx1"/>
                </a:solidFill>
              </a:rPr>
              <a:t>m’a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pris</a:t>
            </a:r>
            <a:r>
              <a:rPr lang="en-GB" sz="4000" b="1" dirty="0">
                <a:solidFill>
                  <a:schemeClr val="tx1"/>
                </a:solidFill>
              </a:rPr>
              <a:t> pour un </a:t>
            </a:r>
            <a:r>
              <a:rPr lang="en-GB" sz="4000" b="1" dirty="0" err="1">
                <a:solidFill>
                  <a:schemeClr val="tx1"/>
                </a:solidFill>
              </a:rPr>
              <a:t>criminel</a:t>
            </a:r>
            <a:r>
              <a:rPr lang="en-GB" sz="4000" b="1" dirty="0">
                <a:solidFill>
                  <a:schemeClr val="tx1"/>
                </a:solidFill>
              </a:rPr>
              <a:t> et on </a:t>
            </a:r>
            <a:r>
              <a:rPr lang="en-GB" sz="4000" b="1" dirty="0" err="1">
                <a:solidFill>
                  <a:schemeClr val="tx1"/>
                </a:solidFill>
              </a:rPr>
              <a:t>m’a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envoyé</a:t>
            </a:r>
            <a:r>
              <a:rPr lang="en-GB" sz="4000" b="1" dirty="0">
                <a:solidFill>
                  <a:schemeClr val="tx1"/>
                </a:solidFill>
              </a:rPr>
              <a:t> en prison.</a:t>
            </a:r>
          </a:p>
        </p:txBody>
      </p:sp>
      <p:pic>
        <p:nvPicPr>
          <p:cNvPr id="14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iffel Tower GigaPixelized!!  (Paris) (Zoom Inside) by Anirudh Koul."/>
          <p:cNvPicPr>
            <a:picLocks noChangeAspect="1" noChangeArrowheads="1"/>
          </p:cNvPicPr>
          <p:nvPr/>
        </p:nvPicPr>
        <p:blipFill>
          <a:blip r:embed="rId4" cstate="print"/>
          <a:srcRect l="3402" r="9524"/>
          <a:stretch>
            <a:fillRect/>
          </a:stretch>
        </p:blipFill>
        <p:spPr bwMode="auto">
          <a:xfrm>
            <a:off x="0" y="-64462"/>
            <a:ext cx="9144000" cy="6993924"/>
          </a:xfrm>
          <a:prstGeom prst="rect">
            <a:avLst/>
          </a:prstGeom>
          <a:noFill/>
        </p:spPr>
      </p:pic>
      <p:pic>
        <p:nvPicPr>
          <p:cNvPr id="15" name="Picture 14" descr="angrybaldtomat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5" cy="4857784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714488"/>
            <a:ext cx="5166916" cy="4857784"/>
          </a:xfrm>
          <a:prstGeom prst="rect">
            <a:avLst/>
          </a:prstGeom>
        </p:spPr>
      </p:pic>
      <p:pic>
        <p:nvPicPr>
          <p:cNvPr id="9" name="Picture 8" descr="angrycowboyhotdo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62875"/>
            <a:ext cx="3283776" cy="4759397"/>
          </a:xfrm>
          <a:prstGeom prst="rect">
            <a:avLst/>
          </a:prstGeom>
        </p:spPr>
      </p:pic>
      <p:pic>
        <p:nvPicPr>
          <p:cNvPr id="10" name="Picture 9" descr="angrycowboyhotdog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1643050"/>
            <a:ext cx="3283776" cy="4759397"/>
          </a:xfrm>
          <a:prstGeom prst="rect">
            <a:avLst/>
          </a:prstGeom>
        </p:spPr>
      </p:pic>
      <p:sp>
        <p:nvSpPr>
          <p:cNvPr id="8" name="Round Same Side Corner Rectangle 7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You’re joking!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857224" y="789214"/>
            <a:ext cx="3286148" cy="1487658"/>
          </a:xfrm>
          <a:prstGeom prst="wedgeRoundRectCallout">
            <a:avLst>
              <a:gd name="adj1" fmla="val 18020"/>
              <a:gd name="adj2" fmla="val 8012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voulez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rire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4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9" cstate="print"/>
          <a:stretch>
            <a:fillRect/>
          </a:stretch>
        </p:blipFill>
        <p:spPr>
          <a:xfrm>
            <a:off x="8460432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79EED5D-387A-4C69-B637-181246CC9B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7A9E5F-331C-4578-8ABD-28C59278A1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FB749D-C211-40F9-B494-9D2DC83CF8A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263</Words>
  <Application>Microsoft Office PowerPoint</Application>
  <PresentationFormat>On-screen Show (4:3)</PresentationFormat>
  <Paragraphs>37</Paragraphs>
  <Slides>12</Slides>
  <Notes>9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“On”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“On”</dc:title>
  <dc:creator>a8903392</dc:creator>
  <cp:lastModifiedBy>Bernardo Carvalho de Mello</cp:lastModifiedBy>
  <cp:revision>38</cp:revision>
  <dcterms:created xsi:type="dcterms:W3CDTF">2009-09-11T14:33:00Z</dcterms:created>
  <dcterms:modified xsi:type="dcterms:W3CDTF">2025-07-22T18:10:03Z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