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3" r:id="rId5"/>
    <p:sldId id="259" r:id="rId6"/>
    <p:sldId id="260" r:id="rId7"/>
    <p:sldId id="261" r:id="rId8"/>
    <p:sldId id="262" r:id="rId9"/>
    <p:sldId id="266" r:id="rId10"/>
    <p:sldId id="265" r:id="rId11"/>
    <p:sldId id="267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56" d="100"/>
          <a:sy n="56" d="100"/>
        </p:scale>
        <p:origin x="2576" y="1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DCD8317-0429-4E64-8709-33F58AF6DEB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12F91B8-36DC-46CD-8B2B-0B333130BE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608E30-FE6C-4307-AE38-49A17E2C0ED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608E30-FE6C-4307-AE38-49A17E2C0ED5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52302-B7B6-4CF9-992D-E7FFB56FD46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DAA57-4D9B-4ABC-B5ED-D64A586392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E5C6C-EC7B-4CF7-B99A-53C8334E4FD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C5BED-82E4-4B7D-AFC2-1A1CCC3928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4A914-5CBD-4693-97A3-7F8F4E3C96B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6D02F-8BD3-4F8D-9006-4BD103380F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16F24-E85B-4592-9DFE-5AAFE05D839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06D22-A59A-4438-9C70-F3CF29B3A4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2EBC4-A8F4-4199-AAAC-6A2F3A9DE6A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E2DD7-1EE9-4984-A0C2-73FF9DCE4E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778A7-9611-41C4-8DB1-4229932B26C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DE6FB-D853-4871-BCD2-C75EFEC189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7A175-EC9A-434A-BE4A-9F879B77C30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57C68-6AC9-49FF-A40D-C4BDE8E220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5D17A-DF55-4FE3-8A01-6A6AAACD709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84DC0-D244-4CD4-87BA-9C0272D7F1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16C0F-B13C-4BF3-B036-573255ECB86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9D2E5-C893-401E-9BB5-EA01D81B0E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CBF17-3FE1-45E0-ABA3-AD2E73C87A0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2348E-18F0-441C-BD04-4DEE58D34BA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451D0-2868-497B-B94D-B1A9DA05E56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3DFB2-E5D5-48F5-9D41-1C7CFD9D00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3ADA69-B65E-4591-938A-C6ABEB8173C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DC1A2E-2F58-4BC7-B012-0C1386F05B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5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audio" Target="../media/audio10.wav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3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2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71500" y="2000250"/>
            <a:ext cx="8039100" cy="14700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9600" b="1" dirty="0" err="1">
                <a:latin typeface="+mj-lt"/>
                <a:ea typeface="+mj-ea"/>
                <a:cs typeface="+mj-cs"/>
              </a:rPr>
              <a:t>Que</a:t>
            </a:r>
            <a:endParaRPr lang="en-GB" sz="9600" b="1"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600"/>
              <a:t>With the Angry Family</a:t>
            </a:r>
          </a:p>
        </p:txBody>
      </p:sp>
      <p:pic>
        <p:nvPicPr>
          <p:cNvPr id="6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Musée Guimet by Feuillu.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angrybaldtomato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4282" y="1428736"/>
            <a:ext cx="87154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It isn’t the exhibition that we wanted to see.</a:t>
            </a:r>
          </a:p>
          <a:p>
            <a:pPr>
              <a:lnSpc>
                <a:spcPts val="1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200"/>
              </a:lnSpc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This becomes </a:t>
            </a:r>
          </a:p>
          <a:p>
            <a:pPr>
              <a:lnSpc>
                <a:spcPts val="4200"/>
              </a:lnSpc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“It isn’t the (right) exhibition. We wanted to see the exhibition.”</a:t>
            </a:r>
          </a:p>
          <a:p>
            <a:pPr>
              <a:lnSpc>
                <a:spcPts val="1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‘The exhibition’ is the object of the sentence because it is having the action of the verb done to it.</a:t>
            </a:r>
          </a:p>
          <a:p>
            <a:pPr>
              <a:lnSpc>
                <a:spcPts val="1200"/>
              </a:lnSpc>
            </a:pPr>
            <a:endParaRPr lang="en-GB" sz="11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Therefore ‘which’ will translate as ‘QUE’.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57488" y="-142900"/>
            <a:ext cx="321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Que</a:t>
            </a:r>
            <a:endParaRPr lang="en-GB" sz="96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 advClick="0" advTm="2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Musée Guimet by Feuillu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7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73700"/>
            <a:ext cx="3895238" cy="36621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D87F96A-5A13-726F-42CB-70F9D96E6CF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E8A85FD-833A-3E65-8B66-C5DA740BBE3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usée Guimet by Feuillu."/>
          <p:cNvPicPr>
            <a:picLocks noChangeAspect="1" noChangeArrowheads="1"/>
          </p:cNvPicPr>
          <p:nvPr/>
        </p:nvPicPr>
        <p:blipFill>
          <a:blip r:embed="rId3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1" name="Picture 7" descr="angrybaldtomat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1187625" y="214312"/>
            <a:ext cx="7200800" cy="2422599"/>
          </a:xfrm>
          <a:prstGeom prst="wedgeRoundRectCallout">
            <a:avLst>
              <a:gd name="adj1" fmla="val -20833"/>
              <a:gd name="adj2" fmla="val 741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chemeClr val="tx1"/>
                </a:solidFill>
              </a:rPr>
              <a:t>Bienvenue à l’exposition « Anger Management »,</a:t>
            </a:r>
            <a:r>
              <a:rPr lang="en-GB" sz="4000" b="1" dirty="0">
                <a:solidFill>
                  <a:schemeClr val="tx1"/>
                </a:solidFill>
              </a:rPr>
              <a:t> tout </a:t>
            </a:r>
            <a:r>
              <a:rPr lang="en-GB" sz="4000" b="1" dirty="0" err="1">
                <a:solidFill>
                  <a:schemeClr val="tx1"/>
                </a:solidFill>
              </a:rPr>
              <a:t>juste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lancée</a:t>
            </a:r>
            <a:r>
              <a:rPr lang="en-GB" sz="4000" b="1" dirty="0">
                <a:solidFill>
                  <a:schemeClr val="tx1"/>
                </a:solidFill>
              </a:rPr>
              <a:t> par Peaceful Jingling Bracelet.</a:t>
            </a:r>
          </a:p>
        </p:txBody>
      </p:sp>
      <p:sp>
        <p:nvSpPr>
          <p:cNvPr id="7" name="Round Same Side Corner Rectangle 6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Welcome to the Behavioural Adjustment Exhibition that Peaceful Jingling Bracelet has just opened. </a:t>
            </a:r>
          </a:p>
        </p:txBody>
      </p:sp>
      <p:pic>
        <p:nvPicPr>
          <p:cNvPr id="12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8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usée Guimet by Feuillu."/>
          <p:cNvPicPr>
            <a:picLocks noChangeAspect="1" noChangeArrowheads="1"/>
          </p:cNvPicPr>
          <p:nvPr/>
        </p:nvPicPr>
        <p:blipFill>
          <a:blip r:embed="rId4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2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4" name="Picture 5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683568" y="357188"/>
            <a:ext cx="6984776" cy="2286000"/>
          </a:xfrm>
          <a:prstGeom prst="wedgeRoundRectCallout">
            <a:avLst>
              <a:gd name="adj1" fmla="val 23856"/>
              <a:gd name="adj2" fmla="val 1067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l’exposition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nous </a:t>
            </a:r>
            <a:r>
              <a:rPr lang="en-GB" sz="4000" b="1" dirty="0" err="1">
                <a:solidFill>
                  <a:schemeClr val="tx1"/>
                </a:solidFill>
              </a:rPr>
              <a:t>voulions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en-GB" sz="4000" b="1" dirty="0" err="1">
                <a:solidFill>
                  <a:schemeClr val="tx1"/>
                </a:solidFill>
              </a:rPr>
              <a:t>Ecoutons</a:t>
            </a:r>
            <a:r>
              <a:rPr lang="en-GB" sz="4000" b="1" dirty="0">
                <a:solidFill>
                  <a:schemeClr val="tx1"/>
                </a:solidFill>
              </a:rPr>
              <a:t> le guide </a:t>
            </a:r>
            <a:r>
              <a:rPr lang="en-GB" sz="4000" b="1" dirty="0" err="1">
                <a:solidFill>
                  <a:schemeClr val="tx1"/>
                </a:solidFill>
              </a:rPr>
              <a:t>quand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même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7" name="Round Same Side Corner Rectangle 6"/>
          <p:cNvSpPr/>
          <p:nvPr/>
        </p:nvSpPr>
        <p:spPr>
          <a:xfrm>
            <a:off x="0" y="5877272"/>
            <a:ext cx="9144000" cy="98072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 isn’t the exhibition that we wanted to see…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Let’s listen to the guide anyway!</a:t>
            </a:r>
          </a:p>
        </p:txBody>
      </p:sp>
      <p:pic>
        <p:nvPicPr>
          <p:cNvPr id="15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usée Guimet by Feuillu."/>
          <p:cNvPicPr>
            <a:picLocks noChangeAspect="1" noChangeArrowheads="1"/>
          </p:cNvPicPr>
          <p:nvPr/>
        </p:nvPicPr>
        <p:blipFill>
          <a:blip r:embed="rId3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3" name="Picture 7" descr="angrybaldtomat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2071688" y="357188"/>
            <a:ext cx="6100712" cy="2357437"/>
          </a:xfrm>
          <a:prstGeom prst="wedgeRoundRectCallout">
            <a:avLst>
              <a:gd name="adj1" fmla="val -29576"/>
              <a:gd name="adj2" fmla="val 8270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Ici, vous avez une peinture que le peintre a réalisée pendant qu’il méditait.</a:t>
            </a:r>
          </a:p>
        </p:txBody>
      </p:sp>
      <p:sp>
        <p:nvSpPr>
          <p:cNvPr id="7" name="Round Same Side Corner Rectangle 6"/>
          <p:cNvSpPr/>
          <p:nvPr/>
        </p:nvSpPr>
        <p:spPr>
          <a:xfrm>
            <a:off x="0" y="5877272"/>
            <a:ext cx="9144000" cy="98072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Here you have a painting that the artist realised while meditating.</a:t>
            </a:r>
          </a:p>
        </p:txBody>
      </p:sp>
      <p:pic>
        <p:nvPicPr>
          <p:cNvPr id="14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8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1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7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usée Guimet by Feuillu."/>
          <p:cNvPicPr>
            <a:picLocks noChangeAspect="1" noChangeArrowheads="1"/>
          </p:cNvPicPr>
          <p:nvPr/>
        </p:nvPicPr>
        <p:blipFill>
          <a:blip r:embed="rId3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2267744" y="692696"/>
            <a:ext cx="5040560" cy="2357437"/>
          </a:xfrm>
          <a:prstGeom prst="wedgeRoundRectCallout">
            <a:avLst>
              <a:gd name="adj1" fmla="val -23883"/>
              <a:gd name="adj2" fmla="val 754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L’installation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voyez</a:t>
            </a:r>
            <a:r>
              <a:rPr lang="en-GB" sz="4000" b="1" dirty="0">
                <a:solidFill>
                  <a:schemeClr val="tx1"/>
                </a:solidFill>
              </a:rPr>
              <a:t> aider à se </a:t>
            </a:r>
            <a:r>
              <a:rPr lang="en-GB" sz="4000" b="1" dirty="0" err="1">
                <a:solidFill>
                  <a:schemeClr val="tx1"/>
                </a:solidFill>
              </a:rPr>
              <a:t>sentir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détendu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0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3" name="Picture 7" descr="angrybaldtomat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Same Side Corner Rectangle 6"/>
          <p:cNvSpPr/>
          <p:nvPr/>
        </p:nvSpPr>
        <p:spPr>
          <a:xfrm>
            <a:off x="0" y="6021288"/>
            <a:ext cx="9144000" cy="83671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100" b="1" dirty="0">
                <a:solidFill>
                  <a:schemeClr val="tx1"/>
                </a:solidFill>
              </a:rPr>
              <a:t>The installation that you see helps you to feel relaxed. </a:t>
            </a:r>
          </a:p>
        </p:txBody>
      </p:sp>
      <p:pic>
        <p:nvPicPr>
          <p:cNvPr id="14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usée Guimet by Feuillu."/>
          <p:cNvPicPr>
            <a:picLocks noChangeAspect="1" noChangeArrowheads="1"/>
          </p:cNvPicPr>
          <p:nvPr/>
        </p:nvPicPr>
        <p:blipFill>
          <a:blip r:embed="rId3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1403648" y="357188"/>
            <a:ext cx="6264696" cy="2357437"/>
          </a:xfrm>
          <a:prstGeom prst="wedgeRoundRectCallout">
            <a:avLst>
              <a:gd name="adj1" fmla="val -22658"/>
              <a:gd name="adj2" fmla="val 802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Voilà, c’est tout. Vous rappellerez-vous toutes les choses que je vous ai dites?</a:t>
            </a:r>
          </a:p>
        </p:txBody>
      </p:sp>
      <p:pic>
        <p:nvPicPr>
          <p:cNvPr id="10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3" name="Picture 7" descr="angrybaldtomato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Same Side Corner Rectangle 6"/>
          <p:cNvSpPr/>
          <p:nvPr/>
        </p:nvSpPr>
        <p:spPr>
          <a:xfrm>
            <a:off x="0" y="5877272"/>
            <a:ext cx="9144000" cy="98072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That’s it. Will you remember all the things that I’ve told you?</a:t>
            </a:r>
          </a:p>
        </p:txBody>
      </p:sp>
      <p:pic>
        <p:nvPicPr>
          <p:cNvPr id="14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8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8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usée Guimet by Feuillu."/>
          <p:cNvPicPr>
            <a:picLocks noChangeAspect="1" noChangeArrowheads="1"/>
          </p:cNvPicPr>
          <p:nvPr/>
        </p:nvPicPr>
        <p:blipFill>
          <a:blip r:embed="rId3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2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4" name="Picture 5" descr="angrylight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1115616" y="357189"/>
            <a:ext cx="4670822" cy="1775668"/>
          </a:xfrm>
          <a:prstGeom prst="wedgeRoundRectCallout">
            <a:avLst>
              <a:gd name="adj1" fmla="val 51387"/>
              <a:gd name="adj2" fmla="val 1453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Non, désolée, nous n’écoutions pas.</a:t>
            </a:r>
          </a:p>
        </p:txBody>
      </p:sp>
      <p:sp>
        <p:nvSpPr>
          <p:cNvPr id="7" name="Round Same Side Corner Rectangle 6"/>
          <p:cNvSpPr/>
          <p:nvPr/>
        </p:nvSpPr>
        <p:spPr>
          <a:xfrm>
            <a:off x="0" y="6000750"/>
            <a:ext cx="9144000" cy="85725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>
                <a:solidFill>
                  <a:schemeClr val="tx1"/>
                </a:solidFill>
              </a:rPr>
              <a:t>No, sorry, we were not listening.</a:t>
            </a:r>
          </a:p>
        </p:txBody>
      </p:sp>
      <p:pic>
        <p:nvPicPr>
          <p:cNvPr id="15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8" cstate="print"/>
          <a:stretch>
            <a:fillRect/>
          </a:stretch>
        </p:blipFill>
        <p:spPr>
          <a:xfrm>
            <a:off x="846043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Musée Guimet by Feuillu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angrybaldtomato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928688" y="2608080"/>
            <a:ext cx="4000500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1538" y="285728"/>
            <a:ext cx="6786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Grammar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71802" y="3214686"/>
            <a:ext cx="3214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Que</a:t>
            </a:r>
            <a:endParaRPr lang="en-GB" sz="96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</p:txBody>
      </p:sp>
      <p:pic>
        <p:nvPicPr>
          <p:cNvPr id="17" name="MS900074676[1].wav">
            <a:hlinkClick r:id="" action="ppaction://media"/>
          </p:cNvPr>
          <p:cNvPicPr>
            <a:picLocks noRot="1" noChangeAspect="1"/>
          </p:cNvPicPr>
          <p:nvPr>
            <a:wavAudioFile r:embed="rId1" name="MS900074676[1]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usée Guimet by Feuillu."/>
          <p:cNvPicPr>
            <a:picLocks noChangeAspect="1" noChangeArrowheads="1"/>
          </p:cNvPicPr>
          <p:nvPr/>
        </p:nvPicPr>
        <p:blipFill>
          <a:blip r:embed="rId4" cstate="print"/>
          <a:srcRect l="9962" r="116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88" y="2608080"/>
            <a:ext cx="4000499" cy="376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2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08304" y="1772816"/>
            <a:ext cx="2173897" cy="4510633"/>
          </a:xfrm>
          <a:prstGeom prst="rect">
            <a:avLst/>
          </a:prstGeom>
        </p:spPr>
      </p:pic>
      <p:pic>
        <p:nvPicPr>
          <p:cNvPr id="14" name="Picture 5" descr="angrylight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857750" y="3454795"/>
            <a:ext cx="2874963" cy="317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683568" y="357188"/>
            <a:ext cx="6984776" cy="2286000"/>
          </a:xfrm>
          <a:prstGeom prst="wedgeRoundRectCallout">
            <a:avLst>
              <a:gd name="adj1" fmla="val 23856"/>
              <a:gd name="adj2" fmla="val 1067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l’exposition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nous </a:t>
            </a:r>
            <a:r>
              <a:rPr lang="en-GB" sz="4000" b="1" dirty="0" err="1">
                <a:solidFill>
                  <a:schemeClr val="tx1"/>
                </a:solidFill>
              </a:rPr>
              <a:t>voulions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voir</a:t>
            </a:r>
            <a:r>
              <a:rPr lang="en-GB" sz="4000" b="1" dirty="0">
                <a:solidFill>
                  <a:schemeClr val="tx1"/>
                </a:solidFill>
              </a:rPr>
              <a:t>… </a:t>
            </a:r>
            <a:r>
              <a:rPr lang="en-GB" sz="4000" b="1" dirty="0" err="1">
                <a:solidFill>
                  <a:schemeClr val="tx1"/>
                </a:solidFill>
              </a:rPr>
              <a:t>Ecoutons</a:t>
            </a:r>
            <a:r>
              <a:rPr lang="en-GB" sz="4000" b="1" dirty="0">
                <a:solidFill>
                  <a:schemeClr val="tx1"/>
                </a:solidFill>
              </a:rPr>
              <a:t> le guide </a:t>
            </a:r>
            <a:r>
              <a:rPr lang="en-GB" sz="4000" b="1" dirty="0" err="1">
                <a:solidFill>
                  <a:schemeClr val="tx1"/>
                </a:solidFill>
              </a:rPr>
              <a:t>quand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même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7" name="Round Same Side Corner Rectangle 6"/>
          <p:cNvSpPr/>
          <p:nvPr/>
        </p:nvSpPr>
        <p:spPr>
          <a:xfrm>
            <a:off x="0" y="5877272"/>
            <a:ext cx="9144000" cy="98072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 isn’t the exhibition that we wanted to see…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Let’s listen to the guide anyway!</a:t>
            </a:r>
          </a:p>
        </p:txBody>
      </p:sp>
      <p:pic>
        <p:nvPicPr>
          <p:cNvPr id="15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995C2A-65B9-45C0-B859-70804CD0C0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AA191F-C36E-4A66-9F76-23B26D507A6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035CE67-2BB2-4654-A584-1B39380FCD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263</Words>
  <Application>Microsoft Office PowerPoint</Application>
  <PresentationFormat>On-screen Show (4:3)</PresentationFormat>
  <Paragraphs>32</Paragraphs>
  <Slides>11</Slides>
  <Notes>2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a8903392</dc:creator>
  <cp:lastModifiedBy>Bernardo Carvalho de Mello</cp:lastModifiedBy>
  <cp:revision>57</cp:revision>
  <dcterms:created xsi:type="dcterms:W3CDTF">2009-07-27T15:17:05Z</dcterms:created>
  <dcterms:modified xsi:type="dcterms:W3CDTF">2025-07-22T18:09:54Z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